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  <p:sldMasterId id="2147483952" r:id="rId7"/>
  </p:sldMasterIdLst>
  <p:notesMasterIdLst>
    <p:notesMasterId r:id="rId19"/>
  </p:notesMasterIdLst>
  <p:handoutMasterIdLst>
    <p:handoutMasterId r:id="rId20"/>
  </p:handoutMasterIdLst>
  <p:sldIdLst>
    <p:sldId id="392" r:id="rId8"/>
    <p:sldId id="1880" r:id="rId9"/>
    <p:sldId id="1873" r:id="rId10"/>
    <p:sldId id="434" r:id="rId11"/>
    <p:sldId id="1874" r:id="rId12"/>
    <p:sldId id="1875" r:id="rId13"/>
    <p:sldId id="1876" r:id="rId14"/>
    <p:sldId id="1877" r:id="rId15"/>
    <p:sldId id="1879" r:id="rId16"/>
    <p:sldId id="1881" r:id="rId17"/>
    <p:sldId id="274" r:id="rId1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9" autoAdjust="0"/>
    <p:restoredTop sz="96274" autoAdjust="0"/>
  </p:normalViewPr>
  <p:slideViewPr>
    <p:cSldViewPr snapToGrid="0" snapToObjects="1" showGuides="1">
      <p:cViewPr varScale="1">
        <p:scale>
          <a:sx n="74" d="100"/>
          <a:sy n="74" d="100"/>
        </p:scale>
        <p:origin x="7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326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4" name="Google Shape;1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177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=""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=""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=""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=""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=""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=""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=""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=""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=""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=""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=""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C8FC2E-CD04-4A18-A9E1-5AEF4D329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372" y="381365"/>
            <a:ext cx="11621918" cy="663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Edit Your Title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7E4EF0B5-5A94-4E73-A4BC-81E5DDD7CC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CCFB54-259A-448E-8002-8DDA435F9AF0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B6520A-26BD-7C48-9327-9990CC32C601}"/>
              </a:ext>
            </a:extLst>
          </p:cNvPr>
          <p:cNvGrpSpPr/>
          <p:nvPr userDrawn="1"/>
        </p:nvGrpSpPr>
        <p:grpSpPr>
          <a:xfrm>
            <a:off x="155528" y="381365"/>
            <a:ext cx="87519" cy="1566152"/>
            <a:chOff x="155568" y="381365"/>
            <a:chExt cx="87542" cy="1566152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6FB16F55-58CA-1A4C-B249-CE0360743306}"/>
                </a:ext>
              </a:extLst>
            </p:cNvPr>
            <p:cNvGrpSpPr/>
            <p:nvPr userDrawn="1"/>
          </p:nvGrpSpPr>
          <p:grpSpPr>
            <a:xfrm rot="5400000">
              <a:off x="-583737" y="1120670"/>
              <a:ext cx="1566152" cy="87542"/>
              <a:chOff x="4311103" y="1358426"/>
              <a:chExt cx="2801983" cy="10799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39F668F9-432E-0947-9289-632FA881A272}"/>
                  </a:ext>
                </a:extLst>
              </p:cNvPr>
              <p:cNvSpPr/>
              <p:nvPr userDrawn="1"/>
            </p:nvSpPr>
            <p:spPr>
              <a:xfrm>
                <a:off x="4311103" y="1358427"/>
                <a:ext cx="2027818" cy="1079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799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3AF4FCA2-3076-1740-92E3-BEA3557AFF09}"/>
                  </a:ext>
                </a:extLst>
              </p:cNvPr>
              <p:cNvSpPr/>
              <p:nvPr userDrawn="1"/>
            </p:nvSpPr>
            <p:spPr>
              <a:xfrm>
                <a:off x="6726002" y="1358426"/>
                <a:ext cx="387084" cy="1079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799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5C156B1-1242-4445-8B49-D54A2024585C}"/>
                </a:ext>
              </a:extLst>
            </p:cNvPr>
            <p:cNvSpPr/>
            <p:nvPr userDrawn="1"/>
          </p:nvSpPr>
          <p:spPr>
            <a:xfrm rot="5400000">
              <a:off x="91160" y="1579209"/>
              <a:ext cx="216358" cy="875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66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=""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=""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=""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=""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=""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=""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=""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=""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=""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=""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=""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=""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=""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=""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=""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=""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=""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=""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=""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=""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=""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=""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=""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=""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=""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=""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=""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=""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=""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=""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=""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=""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=""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=""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=""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=""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=""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=""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=""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=""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=""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=""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=""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=""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=""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=""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=""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=""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=""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=""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=""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=""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=""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=""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=""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=""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=""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=""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=""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=""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=""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=""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=""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=""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=""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=""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=""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=""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=""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=""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=""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=""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=""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=""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=""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=""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=""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=""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=""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=""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=""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=""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=""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=""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=""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=""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=""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=""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=""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=""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=""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=""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=""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=""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=""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=""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=""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=""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=""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=""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=""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=""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=""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=""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=""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=""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=""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=""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=""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=""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=""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=""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=""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=""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=""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=""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=""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=""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=""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=""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=""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=""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=""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=""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=""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=""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=""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=""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=""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=""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=""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=""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=""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=""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=""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=""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=""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=""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=""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=""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=""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=""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=""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=""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=""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=""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=""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=""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=""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=""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=""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=""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=""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=""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=""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=""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=""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=""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=""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=""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=""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=""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=""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=""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=""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=""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=""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=""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=""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=""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=""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=""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=""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=""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=""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=""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=""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=""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=""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=""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=""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=""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=""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=""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=""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=""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=""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=""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=""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=""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=""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=""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=""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=""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=""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=""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=""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=""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=""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=""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=""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=""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=""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=""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=""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=""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=""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=""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=""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=""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=""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=""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=""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=""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=""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=""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=""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=""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=""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=""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=""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=""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=""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=""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=""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=""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=""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=""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=""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=""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=""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=""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=""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=""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=""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=""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=""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=""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=""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=""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=""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=""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=""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=""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=""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=""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=""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=""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=""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=""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=""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=""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=""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=""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=""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=""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=""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=""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=""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=""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=""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=""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=""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=""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=""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=""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=""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=""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=""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=""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=""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=""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=""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=""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=""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=""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=""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=""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=""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=""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=""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=""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=""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=""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=""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=""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=""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=""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 2">
  <p:cSld name="3 Column Content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3"/>
          </p:nvPr>
        </p:nvSpPr>
        <p:spPr>
          <a:xfrm>
            <a:off x="3522685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4"/>
          </p:nvPr>
        </p:nvSpPr>
        <p:spPr>
          <a:xfrm>
            <a:off x="3522685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5"/>
          </p:nvPr>
        </p:nvSpPr>
        <p:spPr>
          <a:xfrm>
            <a:off x="6665956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6"/>
          </p:nvPr>
        </p:nvSpPr>
        <p:spPr>
          <a:xfrm>
            <a:off x="6665956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3875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379413" y="1611085"/>
            <a:ext cx="91440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501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 1">
  <p:cSld name="3 Column Content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381001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body" idx="3"/>
          </p:nvPr>
        </p:nvSpPr>
        <p:spPr>
          <a:xfrm>
            <a:off x="3522685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4"/>
          </p:nvPr>
        </p:nvSpPr>
        <p:spPr>
          <a:xfrm>
            <a:off x="3522685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5"/>
          </p:nvPr>
        </p:nvSpPr>
        <p:spPr>
          <a:xfrm>
            <a:off x="6665956" y="1171575"/>
            <a:ext cx="285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6"/>
          </p:nvPr>
        </p:nvSpPr>
        <p:spPr>
          <a:xfrm>
            <a:off x="6665956" y="1781174"/>
            <a:ext cx="2862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367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 2">
  <p:cSld name="2 Column Content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381653" y="1171575"/>
            <a:ext cx="435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2"/>
          </p:nvPr>
        </p:nvSpPr>
        <p:spPr>
          <a:xfrm>
            <a:off x="5168741" y="1171575"/>
            <a:ext cx="435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3"/>
          </p:nvPr>
        </p:nvSpPr>
        <p:spPr>
          <a:xfrm>
            <a:off x="381001" y="1781174"/>
            <a:ext cx="4354500" cy="4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4"/>
          </p:nvPr>
        </p:nvSpPr>
        <p:spPr>
          <a:xfrm>
            <a:off x="5168741" y="1781174"/>
            <a:ext cx="4354500" cy="4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227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 1">
  <p:cSld name="2 Column Content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>
            <a:spLocks noGrp="1"/>
          </p:cNvSpPr>
          <p:nvPr>
            <p:ph type="body" idx="1"/>
          </p:nvPr>
        </p:nvSpPr>
        <p:spPr>
          <a:xfrm>
            <a:off x="381653" y="1171575"/>
            <a:ext cx="435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2"/>
          </p:nvPr>
        </p:nvSpPr>
        <p:spPr>
          <a:xfrm>
            <a:off x="5168741" y="1171575"/>
            <a:ext cx="4353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3"/>
          </p:nvPr>
        </p:nvSpPr>
        <p:spPr>
          <a:xfrm>
            <a:off x="381001" y="1781174"/>
            <a:ext cx="4354500" cy="4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body" idx="4"/>
          </p:nvPr>
        </p:nvSpPr>
        <p:spPr>
          <a:xfrm>
            <a:off x="5168741" y="1781174"/>
            <a:ext cx="4354500" cy="4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036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head 1">
  <p:cSld name="Content + Subhead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381001" y="1176337"/>
            <a:ext cx="9144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 b="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 b="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2"/>
          </p:nvPr>
        </p:nvSpPr>
        <p:spPr>
          <a:xfrm>
            <a:off x="381001" y="1781174"/>
            <a:ext cx="9144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6377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ontent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body" idx="1"/>
          </p:nvPr>
        </p:nvSpPr>
        <p:spPr>
          <a:xfrm>
            <a:off x="381000" y="1322388"/>
            <a:ext cx="9142500" cy="4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75904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>
            <a:off x="381000" y="1322388"/>
            <a:ext cx="9142500" cy="4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b="0"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2pPr>
            <a:lvl3pPr marL="1371600" lvl="2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3pPr>
            <a:lvl4pPr marL="1828800" lvl="3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4pPr>
            <a:lvl5pPr marL="2286000" lvl="4" indent="-355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381001" y="365125"/>
            <a:ext cx="754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6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=""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=""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=""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=""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=""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5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=""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0F6000-884D-8721-0754-EA062011E3BD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hdr"/>
              </p:ext>
            </p:extLst>
          </p:nvPr>
        </p:nvSpPr>
        <p:spPr>
          <a:xfrm>
            <a:off x="11231563" y="0"/>
            <a:ext cx="9794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&amp; PARTNERS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A3CD-27A1-F775-D962-EB7AC6B7A484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2096750" y="6827520"/>
            <a:ext cx="98425" cy="304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5acXjzUk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51" r:id="rId17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=""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663E6B-C39E-2933-40F6-F4E43B6022F8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hdr"/>
              </p:ext>
            </p:extLst>
          </p:nvPr>
        </p:nvSpPr>
        <p:spPr>
          <a:xfrm>
            <a:off x="11231563" y="0"/>
            <a:ext cx="9794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&amp; PARTNERS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E4D9ED2-B553-30A5-90B6-0623E13F202B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2096750" y="6827520"/>
            <a:ext cx="98425" cy="304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5acXjzUk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=""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F657F56-7E50-86C9-2C18-E1EF43D20A23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hdr"/>
              </p:ext>
            </p:extLst>
          </p:nvPr>
        </p:nvSpPr>
        <p:spPr>
          <a:xfrm>
            <a:off x="11231563" y="0"/>
            <a:ext cx="9794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&amp; PARTNERS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8B7FF7-F85E-8FCF-5BBB-BF3881563AE5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2096750" y="6827520"/>
            <a:ext cx="98425" cy="304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5acXjzUk</a:t>
            </a:r>
          </a:p>
        </p:txBody>
      </p:sp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1587"/>
            <a:ext cx="12188827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381000" y="1322387"/>
            <a:ext cx="9142500" cy="4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/>
          <p:nvPr/>
        </p:nvSpPr>
        <p:spPr>
          <a:xfrm>
            <a:off x="11455400" y="6472237"/>
            <a:ext cx="3525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defTabSz="914400">
              <a:buClr>
                <a:srgbClr val="FFFFFF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pPr algn="r" defTabSz="914400">
                <a:buClr>
                  <a:srgbClr val="FFFFFF"/>
                </a:buClr>
                <a:buSzPts val="700"/>
                <a:buFont typeface="Arial"/>
                <a:buNone/>
              </a:pPr>
              <a:t>‹#›</a:t>
            </a:fld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67900" y="357187"/>
            <a:ext cx="2011363" cy="328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81000" y="365125"/>
            <a:ext cx="75501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0575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uipath.com/hackathons/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hyperlink" Target="https://community.uipath.com/" TargetMode="External"/><Relationship Id="rId12" Type="http://schemas.openxmlformats.org/officeDocument/2006/relationships/hyperlink" Target="https://www.uipath.com/learning/cert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hyperlink" Target="about:blank" TargetMode="External"/><Relationship Id="rId11" Type="http://schemas.openxmlformats.org/officeDocument/2006/relationships/hyperlink" Target="https://www.uipath.com/rpa/academic-alliance" TargetMode="External"/><Relationship Id="rId5" Type="http://schemas.openxmlformats.org/officeDocument/2006/relationships/hyperlink" Target="https://docs.uipath.com/" TargetMode="External"/><Relationship Id="rId15" Type="http://schemas.openxmlformats.org/officeDocument/2006/relationships/image" Target="../media/image23.png"/><Relationship Id="rId10" Type="http://schemas.openxmlformats.org/officeDocument/2006/relationships/hyperlink" Target="https://academy.uipath.com/static-page/5" TargetMode="External"/><Relationship Id="rId4" Type="http://schemas.openxmlformats.org/officeDocument/2006/relationships/hyperlink" Target="https://forum.uipath.com/" TargetMode="External"/><Relationship Id="rId9" Type="http://schemas.openxmlformats.org/officeDocument/2006/relationships/hyperlink" Target="https://www.uipath.com/events/devcon?_ga=2.76325591.372552458.1618239302-2028535120.1618239302" TargetMode="Externa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737" y="1474982"/>
            <a:ext cx="7380375" cy="984885"/>
          </a:xfrm>
        </p:spPr>
        <p:txBody>
          <a:bodyPr/>
          <a:lstStyle/>
          <a:p>
            <a:r>
              <a:rPr lang="en-US" sz="4000" dirty="0"/>
              <a:t>Studio Web workshop Day 1 – Introduction to Studio Web</a:t>
            </a:r>
          </a:p>
        </p:txBody>
      </p:sp>
      <p:sp>
        <p:nvSpPr>
          <p:cNvPr id="3" name="Rectangle 2"/>
          <p:cNvSpPr/>
          <p:nvPr/>
        </p:nvSpPr>
        <p:spPr>
          <a:xfrm>
            <a:off x="302262" y="4553708"/>
            <a:ext cx="10126490" cy="1032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5000"/>
              </a:lnSpc>
              <a:spcBef>
                <a:spcPts val="800"/>
              </a:spcBef>
            </a:pPr>
            <a:endParaRPr lang="en-US" sz="3200" b="1" spc="-50" dirty="0" smtClean="0">
              <a:solidFill>
                <a:srgbClr val="FFFFFF"/>
              </a:solidFill>
              <a:cs typeface="Arial"/>
            </a:endParaRPr>
          </a:p>
          <a:p>
            <a:pPr lvl="0">
              <a:lnSpc>
                <a:spcPct val="85000"/>
              </a:lnSpc>
              <a:spcBef>
                <a:spcPts val="800"/>
              </a:spcBef>
            </a:pPr>
            <a:r>
              <a:rPr lang="en-US" sz="3200" b="1" spc="-50" dirty="0" smtClean="0">
                <a:solidFill>
                  <a:srgbClr val="FFFFFF"/>
                </a:solidFill>
                <a:cs typeface="Arial"/>
              </a:rPr>
              <a:t>Speakers</a:t>
            </a:r>
            <a:r>
              <a:rPr lang="en-US" sz="3200" b="1" spc="-50" dirty="0">
                <a:solidFill>
                  <a:srgbClr val="FFFFFF"/>
                </a:solidFill>
                <a:cs typeface="Arial"/>
              </a:rPr>
              <a:t>: Lakshman Ganta &amp; Mudhukrishna Lalapet</a:t>
            </a:r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3775" y="234950"/>
            <a:ext cx="37846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"/>
          <p:cNvSpPr txBox="1"/>
          <p:nvPr/>
        </p:nvSpPr>
        <p:spPr>
          <a:xfrm>
            <a:off x="195262" y="866775"/>
            <a:ext cx="106536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Vibrant ecosystem of more than </a:t>
            </a:r>
            <a:r>
              <a:rPr lang="en-US" b="1" kern="0" dirty="0">
                <a:solidFill>
                  <a:srgbClr val="FA4616"/>
                </a:solidFill>
                <a:ea typeface="Arial"/>
                <a:cs typeface="Arial"/>
                <a:sym typeface="Arial"/>
              </a:rPr>
              <a:t>2 million professionals </a:t>
            </a:r>
            <a:r>
              <a:rPr lang="en-US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b="1" kern="0" dirty="0">
                <a:solidFill>
                  <a:srgbClr val="FA4616"/>
                </a:solidFill>
                <a:ea typeface="Arial"/>
                <a:cs typeface="Arial"/>
                <a:sym typeface="Arial"/>
              </a:rPr>
              <a:t>citizen developers</a:t>
            </a:r>
            <a:r>
              <a:rPr lang="en-US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learning, 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>
              <a:spcBef>
                <a:spcPts val="100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getting support, and succeeding together in their </a:t>
            </a:r>
            <a:r>
              <a:rPr lang="en-US" b="1" kern="0" dirty="0">
                <a:solidFill>
                  <a:srgbClr val="FA4616"/>
                </a:solidFill>
                <a:ea typeface="Arial"/>
                <a:cs typeface="Arial"/>
                <a:sym typeface="Arial"/>
              </a:rPr>
              <a:t>automation careers</a:t>
            </a:r>
            <a:r>
              <a:rPr lang="en-US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0"/>
          <p:cNvSpPr txBox="1"/>
          <p:nvPr/>
        </p:nvSpPr>
        <p:spPr>
          <a:xfrm>
            <a:off x="1228725" y="2363787"/>
            <a:ext cx="2503500" cy="64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400">
              <a:lnSpc>
                <a:spcPct val="90000"/>
              </a:lnSpc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Academy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0"/>
          <p:cNvSpPr txBox="1"/>
          <p:nvPr/>
        </p:nvSpPr>
        <p:spPr>
          <a:xfrm>
            <a:off x="3824287" y="3360737"/>
            <a:ext cx="6216600" cy="651000"/>
          </a:xfrm>
          <a:prstGeom prst="rect">
            <a:avLst/>
          </a:prstGeom>
          <a:noFill/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285750" defTabSz="914400">
              <a:lnSpc>
                <a:spcPct val="9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Get crowdsourced support and share product feedback on </a:t>
            </a:r>
            <a:r>
              <a:rPr lang="en-US" sz="1200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4"/>
              </a:rPr>
              <a:t>UiPath Forum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457200" indent="-285750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Check the product </a:t>
            </a:r>
            <a:r>
              <a:rPr lang="en-US" sz="1200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5"/>
              </a:rPr>
              <a:t>documentation</a:t>
            </a: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0"/>
          <p:cNvSpPr txBox="1"/>
          <p:nvPr/>
        </p:nvSpPr>
        <p:spPr>
          <a:xfrm>
            <a:off x="1228725" y="3360737"/>
            <a:ext cx="2503500" cy="65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400">
              <a:lnSpc>
                <a:spcPct val="90000"/>
              </a:lnSpc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Forum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0"/>
          <p:cNvSpPr txBox="1"/>
          <p:nvPr/>
        </p:nvSpPr>
        <p:spPr>
          <a:xfrm>
            <a:off x="1228725" y="4456112"/>
            <a:ext cx="2503500" cy="64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400">
              <a:lnSpc>
                <a:spcPct val="90000"/>
              </a:lnSpc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Community Events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0"/>
          <p:cNvSpPr txBox="1"/>
          <p:nvPr/>
        </p:nvSpPr>
        <p:spPr>
          <a:xfrm>
            <a:off x="515937" y="6394450"/>
            <a:ext cx="10655400" cy="339600"/>
          </a:xfrm>
          <a:prstGeom prst="rect">
            <a:avLst/>
          </a:prstGeom>
          <a:solidFill>
            <a:srgbClr val="FA4616"/>
          </a:solidFill>
          <a:ln w="9525" cap="flat" cmpd="sng">
            <a:solidFill>
              <a:srgbClr val="FA4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6"/>
              </a:rPr>
              <a:t>Join the UiPath Community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0"/>
          <p:cNvSpPr txBox="1"/>
          <p:nvPr/>
        </p:nvSpPr>
        <p:spPr>
          <a:xfrm>
            <a:off x="3824287" y="4457700"/>
            <a:ext cx="6216600" cy="651000"/>
          </a:xfrm>
          <a:prstGeom prst="rect">
            <a:avLst/>
          </a:prstGeom>
          <a:noFill/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285750" defTabSz="914400">
              <a:lnSpc>
                <a:spcPct val="9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Connect with like-minded people and share best practices with the </a:t>
            </a:r>
            <a:r>
              <a:rPr lang="en-US" sz="1200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7"/>
              </a:rPr>
              <a:t>UiPath Community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457200" indent="-285750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Solve challenges in engaging </a:t>
            </a:r>
            <a:r>
              <a:rPr lang="en-US" sz="1200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8"/>
              </a:rPr>
              <a:t>hackathon</a:t>
            </a: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 competitions</a:t>
            </a:r>
            <a:endParaRPr sz="1200" b="1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457200" indent="-285750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Join meetups and </a:t>
            </a:r>
            <a:r>
              <a:rPr lang="en-US" sz="1200" u="sng" kern="0">
                <a:solidFill>
                  <a:srgbClr val="38C6F4"/>
                </a:solidFill>
                <a:ea typeface="Arial"/>
                <a:cs typeface="Arial"/>
                <a:sym typeface="Arial"/>
                <a:hlinkClick r:id="rId9"/>
              </a:rPr>
              <a:t>conferences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0"/>
          <p:cNvSpPr txBox="1"/>
          <p:nvPr/>
        </p:nvSpPr>
        <p:spPr>
          <a:xfrm>
            <a:off x="3824287" y="2363787"/>
            <a:ext cx="6216600" cy="649200"/>
          </a:xfrm>
          <a:prstGeom prst="rect">
            <a:avLst/>
          </a:prstGeom>
          <a:noFill/>
          <a:ln w="9525" cap="flat" cmpd="sng">
            <a:solidFill>
              <a:srgbClr val="ECEE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285750" defTabSz="914400">
              <a:lnSpc>
                <a:spcPct val="9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Learn the skills of the future on </a:t>
            </a:r>
            <a:r>
              <a:rPr lang="en-US" sz="1200" u="sng" kern="0" dirty="0">
                <a:solidFill>
                  <a:srgbClr val="38C6F4"/>
                </a:solidFill>
                <a:ea typeface="Arial"/>
                <a:cs typeface="Arial"/>
                <a:sym typeface="Arial"/>
                <a:hlinkClick r:id="rId10"/>
              </a:rPr>
              <a:t>UiPath Academy</a:t>
            </a:r>
            <a:r>
              <a:rPr lang="en-US" sz="1200" b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r>
              <a:rPr lang="en-US" sz="12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or through our </a:t>
            </a:r>
            <a:r>
              <a:rPr lang="en-US" sz="1200" u="sng" kern="0" dirty="0">
                <a:solidFill>
                  <a:srgbClr val="38C6F4"/>
                </a:solidFill>
                <a:ea typeface="Arial"/>
                <a:cs typeface="Arial"/>
                <a:sym typeface="Arial"/>
                <a:hlinkClick r:id="rId11"/>
              </a:rPr>
              <a:t>Academic Alliance</a:t>
            </a:r>
            <a:endParaRPr sz="1200" b="1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457200" indent="-285750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Earn globally recognized credentials with </a:t>
            </a:r>
            <a:r>
              <a:rPr lang="en-US" sz="1200" u="sng" kern="0" dirty="0">
                <a:solidFill>
                  <a:srgbClr val="38C6F4"/>
                </a:solidFill>
                <a:ea typeface="Arial"/>
                <a:cs typeface="Arial"/>
                <a:sym typeface="Arial"/>
                <a:hlinkClick r:id="rId12"/>
              </a:rPr>
              <a:t>UiPath Certifications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8162" y="2403475"/>
            <a:ext cx="574675" cy="5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6737" y="3398837"/>
            <a:ext cx="549275" cy="5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9275" y="4500562"/>
            <a:ext cx="549275" cy="55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05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1097" y="962896"/>
            <a:ext cx="4316650" cy="5590304"/>
            <a:chOff x="1370012" y="914400"/>
            <a:chExt cx="4316650" cy="5590304"/>
          </a:xfrm>
        </p:grpSpPr>
        <p:sp>
          <p:nvSpPr>
            <p:cNvPr id="4" name="Oval 3"/>
            <p:cNvSpPr/>
            <p:nvPr/>
          </p:nvSpPr>
          <p:spPr>
            <a:xfrm>
              <a:off x="3808412" y="5410200"/>
              <a:ext cx="1689028" cy="5980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71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2970212" y="914400"/>
              <a:ext cx="2716450" cy="5590304"/>
            </a:xfrm>
            <a:custGeom>
              <a:avLst/>
              <a:gdLst/>
              <a:ahLst/>
              <a:cxnLst>
                <a:cxn ang="0">
                  <a:pos x="550" y="1828"/>
                </a:cxn>
                <a:cxn ang="0">
                  <a:pos x="638" y="1870"/>
                </a:cxn>
                <a:cxn ang="0">
                  <a:pos x="701" y="1945"/>
                </a:cxn>
                <a:cxn ang="0">
                  <a:pos x="732" y="2044"/>
                </a:cxn>
                <a:cxn ang="0">
                  <a:pos x="727" y="2152"/>
                </a:cxn>
                <a:cxn ang="0">
                  <a:pos x="686" y="2243"/>
                </a:cxn>
                <a:cxn ang="0">
                  <a:pos x="614" y="2309"/>
                </a:cxn>
                <a:cxn ang="0">
                  <a:pos x="516" y="2342"/>
                </a:cxn>
                <a:cxn ang="0">
                  <a:pos x="407" y="2335"/>
                </a:cxn>
                <a:cxn ang="0">
                  <a:pos x="318" y="2290"/>
                </a:cxn>
                <a:cxn ang="0">
                  <a:pos x="255" y="2216"/>
                </a:cxn>
                <a:cxn ang="0">
                  <a:pos x="225" y="2118"/>
                </a:cxn>
                <a:cxn ang="0">
                  <a:pos x="232" y="2008"/>
                </a:cxn>
                <a:cxn ang="0">
                  <a:pos x="275" y="1917"/>
                </a:cxn>
                <a:cxn ang="0">
                  <a:pos x="346" y="1852"/>
                </a:cxn>
                <a:cxn ang="0">
                  <a:pos x="442" y="1821"/>
                </a:cxn>
                <a:cxn ang="0">
                  <a:pos x="590" y="1"/>
                </a:cxn>
                <a:cxn ang="0">
                  <a:pos x="753" y="27"/>
                </a:cxn>
                <a:cxn ang="0">
                  <a:pos x="886" y="79"/>
                </a:cxn>
                <a:cxn ang="0">
                  <a:pos x="991" y="155"/>
                </a:cxn>
                <a:cxn ang="0">
                  <a:pos x="1068" y="248"/>
                </a:cxn>
                <a:cxn ang="0">
                  <a:pos x="1116" y="355"/>
                </a:cxn>
                <a:cxn ang="0">
                  <a:pos x="1137" y="472"/>
                </a:cxn>
                <a:cxn ang="0">
                  <a:pos x="1130" y="611"/>
                </a:cxn>
                <a:cxn ang="0">
                  <a:pos x="1089" y="746"/>
                </a:cxn>
                <a:cxn ang="0">
                  <a:pos x="1022" y="868"/>
                </a:cxn>
                <a:cxn ang="0">
                  <a:pos x="938" y="980"/>
                </a:cxn>
                <a:cxn ang="0">
                  <a:pos x="805" y="1138"/>
                </a:cxn>
                <a:cxn ang="0">
                  <a:pos x="715" y="1288"/>
                </a:cxn>
                <a:cxn ang="0">
                  <a:pos x="672" y="1438"/>
                </a:cxn>
                <a:cxn ang="0">
                  <a:pos x="671" y="1613"/>
                </a:cxn>
                <a:cxn ang="0">
                  <a:pos x="297" y="1473"/>
                </a:cxn>
                <a:cxn ang="0">
                  <a:pos x="318" y="1311"/>
                </a:cxn>
                <a:cxn ang="0">
                  <a:pos x="385" y="1144"/>
                </a:cxn>
                <a:cxn ang="0">
                  <a:pos x="502" y="973"/>
                </a:cxn>
                <a:cxn ang="0">
                  <a:pos x="604" y="844"/>
                </a:cxn>
                <a:cxn ang="0">
                  <a:pos x="676" y="727"/>
                </a:cxn>
                <a:cxn ang="0">
                  <a:pos x="711" y="611"/>
                </a:cxn>
                <a:cxn ang="0">
                  <a:pos x="708" y="510"/>
                </a:cxn>
                <a:cxn ang="0">
                  <a:pos x="674" y="432"/>
                </a:cxn>
                <a:cxn ang="0">
                  <a:pos x="612" y="375"/>
                </a:cxn>
                <a:cxn ang="0">
                  <a:pos x="518" y="340"/>
                </a:cxn>
                <a:cxn ang="0">
                  <a:pos x="393" y="335"/>
                </a:cxn>
                <a:cxn ang="0">
                  <a:pos x="257" y="359"/>
                </a:cxn>
                <a:cxn ang="0">
                  <a:pos x="135" y="411"/>
                </a:cxn>
                <a:cxn ang="0">
                  <a:pos x="43" y="112"/>
                </a:cxn>
                <a:cxn ang="0">
                  <a:pos x="201" y="49"/>
                </a:cxn>
                <a:cxn ang="0">
                  <a:pos x="391" y="8"/>
                </a:cxn>
              </a:cxnLst>
              <a:rect l="0" t="0" r="r" b="b"/>
              <a:pathLst>
                <a:path w="1139" h="2344">
                  <a:moveTo>
                    <a:pt x="478" y="1819"/>
                  </a:moveTo>
                  <a:lnTo>
                    <a:pt x="516" y="1821"/>
                  </a:lnTo>
                  <a:lnTo>
                    <a:pt x="550" y="1828"/>
                  </a:lnTo>
                  <a:lnTo>
                    <a:pt x="582" y="1838"/>
                  </a:lnTo>
                  <a:lnTo>
                    <a:pt x="612" y="1852"/>
                  </a:lnTo>
                  <a:lnTo>
                    <a:pt x="638" y="1870"/>
                  </a:lnTo>
                  <a:lnTo>
                    <a:pt x="662" y="1892"/>
                  </a:lnTo>
                  <a:lnTo>
                    <a:pt x="683" y="1917"/>
                  </a:lnTo>
                  <a:lnTo>
                    <a:pt x="701" y="1945"/>
                  </a:lnTo>
                  <a:lnTo>
                    <a:pt x="715" y="1976"/>
                  </a:lnTo>
                  <a:lnTo>
                    <a:pt x="725" y="2008"/>
                  </a:lnTo>
                  <a:lnTo>
                    <a:pt x="732" y="2044"/>
                  </a:lnTo>
                  <a:lnTo>
                    <a:pt x="735" y="2082"/>
                  </a:lnTo>
                  <a:lnTo>
                    <a:pt x="733" y="2118"/>
                  </a:lnTo>
                  <a:lnTo>
                    <a:pt x="727" y="2152"/>
                  </a:lnTo>
                  <a:lnTo>
                    <a:pt x="717" y="2185"/>
                  </a:lnTo>
                  <a:lnTo>
                    <a:pt x="703" y="2216"/>
                  </a:lnTo>
                  <a:lnTo>
                    <a:pt x="686" y="2243"/>
                  </a:lnTo>
                  <a:lnTo>
                    <a:pt x="665" y="2268"/>
                  </a:lnTo>
                  <a:lnTo>
                    <a:pt x="641" y="2290"/>
                  </a:lnTo>
                  <a:lnTo>
                    <a:pt x="614" y="2309"/>
                  </a:lnTo>
                  <a:lnTo>
                    <a:pt x="584" y="2324"/>
                  </a:lnTo>
                  <a:lnTo>
                    <a:pt x="551" y="2335"/>
                  </a:lnTo>
                  <a:lnTo>
                    <a:pt x="516" y="2342"/>
                  </a:lnTo>
                  <a:lnTo>
                    <a:pt x="478" y="2344"/>
                  </a:lnTo>
                  <a:lnTo>
                    <a:pt x="441" y="2342"/>
                  </a:lnTo>
                  <a:lnTo>
                    <a:pt x="407" y="2335"/>
                  </a:lnTo>
                  <a:lnTo>
                    <a:pt x="374" y="2324"/>
                  </a:lnTo>
                  <a:lnTo>
                    <a:pt x="345" y="2309"/>
                  </a:lnTo>
                  <a:lnTo>
                    <a:pt x="318" y="2290"/>
                  </a:lnTo>
                  <a:lnTo>
                    <a:pt x="294" y="2268"/>
                  </a:lnTo>
                  <a:lnTo>
                    <a:pt x="273" y="2243"/>
                  </a:lnTo>
                  <a:lnTo>
                    <a:pt x="255" y="2216"/>
                  </a:lnTo>
                  <a:lnTo>
                    <a:pt x="242" y="2185"/>
                  </a:lnTo>
                  <a:lnTo>
                    <a:pt x="231" y="2152"/>
                  </a:lnTo>
                  <a:lnTo>
                    <a:pt x="225" y="2118"/>
                  </a:lnTo>
                  <a:lnTo>
                    <a:pt x="223" y="2082"/>
                  </a:lnTo>
                  <a:lnTo>
                    <a:pt x="225" y="2044"/>
                  </a:lnTo>
                  <a:lnTo>
                    <a:pt x="232" y="2008"/>
                  </a:lnTo>
                  <a:lnTo>
                    <a:pt x="242" y="1976"/>
                  </a:lnTo>
                  <a:lnTo>
                    <a:pt x="256" y="1945"/>
                  </a:lnTo>
                  <a:lnTo>
                    <a:pt x="275" y="1917"/>
                  </a:lnTo>
                  <a:lnTo>
                    <a:pt x="295" y="1892"/>
                  </a:lnTo>
                  <a:lnTo>
                    <a:pt x="320" y="1870"/>
                  </a:lnTo>
                  <a:lnTo>
                    <a:pt x="346" y="1852"/>
                  </a:lnTo>
                  <a:lnTo>
                    <a:pt x="376" y="1838"/>
                  </a:lnTo>
                  <a:lnTo>
                    <a:pt x="409" y="1828"/>
                  </a:lnTo>
                  <a:lnTo>
                    <a:pt x="442" y="1821"/>
                  </a:lnTo>
                  <a:lnTo>
                    <a:pt x="478" y="1819"/>
                  </a:lnTo>
                  <a:close/>
                  <a:moveTo>
                    <a:pt x="529" y="0"/>
                  </a:moveTo>
                  <a:lnTo>
                    <a:pt x="590" y="1"/>
                  </a:lnTo>
                  <a:lnTo>
                    <a:pt x="648" y="7"/>
                  </a:lnTo>
                  <a:lnTo>
                    <a:pt x="702" y="15"/>
                  </a:lnTo>
                  <a:lnTo>
                    <a:pt x="753" y="27"/>
                  </a:lnTo>
                  <a:lnTo>
                    <a:pt x="801" y="41"/>
                  </a:lnTo>
                  <a:lnTo>
                    <a:pt x="846" y="59"/>
                  </a:lnTo>
                  <a:lnTo>
                    <a:pt x="886" y="79"/>
                  </a:lnTo>
                  <a:lnTo>
                    <a:pt x="924" y="102"/>
                  </a:lnTo>
                  <a:lnTo>
                    <a:pt x="959" y="127"/>
                  </a:lnTo>
                  <a:lnTo>
                    <a:pt x="991" y="155"/>
                  </a:lnTo>
                  <a:lnTo>
                    <a:pt x="1020" y="184"/>
                  </a:lnTo>
                  <a:lnTo>
                    <a:pt x="1045" y="214"/>
                  </a:lnTo>
                  <a:lnTo>
                    <a:pt x="1068" y="248"/>
                  </a:lnTo>
                  <a:lnTo>
                    <a:pt x="1087" y="282"/>
                  </a:lnTo>
                  <a:lnTo>
                    <a:pt x="1103" y="318"/>
                  </a:lnTo>
                  <a:lnTo>
                    <a:pt x="1116" y="355"/>
                  </a:lnTo>
                  <a:lnTo>
                    <a:pt x="1127" y="393"/>
                  </a:lnTo>
                  <a:lnTo>
                    <a:pt x="1134" y="432"/>
                  </a:lnTo>
                  <a:lnTo>
                    <a:pt x="1137" y="472"/>
                  </a:lnTo>
                  <a:lnTo>
                    <a:pt x="1139" y="512"/>
                  </a:lnTo>
                  <a:lnTo>
                    <a:pt x="1137" y="563"/>
                  </a:lnTo>
                  <a:lnTo>
                    <a:pt x="1130" y="611"/>
                  </a:lnTo>
                  <a:lnTo>
                    <a:pt x="1120" y="658"/>
                  </a:lnTo>
                  <a:lnTo>
                    <a:pt x="1107" y="703"/>
                  </a:lnTo>
                  <a:lnTo>
                    <a:pt x="1089" y="746"/>
                  </a:lnTo>
                  <a:lnTo>
                    <a:pt x="1069" y="788"/>
                  </a:lnTo>
                  <a:lnTo>
                    <a:pt x="1047" y="828"/>
                  </a:lnTo>
                  <a:lnTo>
                    <a:pt x="1022" y="868"/>
                  </a:lnTo>
                  <a:lnTo>
                    <a:pt x="995" y="906"/>
                  </a:lnTo>
                  <a:lnTo>
                    <a:pt x="967" y="943"/>
                  </a:lnTo>
                  <a:lnTo>
                    <a:pt x="938" y="980"/>
                  </a:lnTo>
                  <a:lnTo>
                    <a:pt x="907" y="1017"/>
                  </a:lnTo>
                  <a:lnTo>
                    <a:pt x="846" y="1087"/>
                  </a:lnTo>
                  <a:lnTo>
                    <a:pt x="805" y="1138"/>
                  </a:lnTo>
                  <a:lnTo>
                    <a:pt x="769" y="1189"/>
                  </a:lnTo>
                  <a:lnTo>
                    <a:pt x="740" y="1239"/>
                  </a:lnTo>
                  <a:lnTo>
                    <a:pt x="715" y="1288"/>
                  </a:lnTo>
                  <a:lnTo>
                    <a:pt x="696" y="1337"/>
                  </a:lnTo>
                  <a:lnTo>
                    <a:pt x="682" y="1387"/>
                  </a:lnTo>
                  <a:lnTo>
                    <a:pt x="672" y="1438"/>
                  </a:lnTo>
                  <a:lnTo>
                    <a:pt x="667" y="1490"/>
                  </a:lnTo>
                  <a:lnTo>
                    <a:pt x="667" y="1542"/>
                  </a:lnTo>
                  <a:lnTo>
                    <a:pt x="671" y="1613"/>
                  </a:lnTo>
                  <a:lnTo>
                    <a:pt x="307" y="1613"/>
                  </a:lnTo>
                  <a:lnTo>
                    <a:pt x="300" y="1526"/>
                  </a:lnTo>
                  <a:lnTo>
                    <a:pt x="297" y="1473"/>
                  </a:lnTo>
                  <a:lnTo>
                    <a:pt x="299" y="1419"/>
                  </a:lnTo>
                  <a:lnTo>
                    <a:pt x="306" y="1366"/>
                  </a:lnTo>
                  <a:lnTo>
                    <a:pt x="318" y="1311"/>
                  </a:lnTo>
                  <a:lnTo>
                    <a:pt x="335" y="1256"/>
                  </a:lnTo>
                  <a:lnTo>
                    <a:pt x="358" y="1200"/>
                  </a:lnTo>
                  <a:lnTo>
                    <a:pt x="385" y="1144"/>
                  </a:lnTo>
                  <a:lnTo>
                    <a:pt x="419" y="1087"/>
                  </a:lnTo>
                  <a:lnTo>
                    <a:pt x="458" y="1030"/>
                  </a:lnTo>
                  <a:lnTo>
                    <a:pt x="502" y="973"/>
                  </a:lnTo>
                  <a:lnTo>
                    <a:pt x="539" y="929"/>
                  </a:lnTo>
                  <a:lnTo>
                    <a:pt x="573" y="886"/>
                  </a:lnTo>
                  <a:lnTo>
                    <a:pt x="604" y="844"/>
                  </a:lnTo>
                  <a:lnTo>
                    <a:pt x="632" y="805"/>
                  </a:lnTo>
                  <a:lnTo>
                    <a:pt x="656" y="766"/>
                  </a:lnTo>
                  <a:lnTo>
                    <a:pt x="676" y="727"/>
                  </a:lnTo>
                  <a:lnTo>
                    <a:pt x="692" y="688"/>
                  </a:lnTo>
                  <a:lnTo>
                    <a:pt x="704" y="650"/>
                  </a:lnTo>
                  <a:lnTo>
                    <a:pt x="711" y="611"/>
                  </a:lnTo>
                  <a:lnTo>
                    <a:pt x="714" y="572"/>
                  </a:lnTo>
                  <a:lnTo>
                    <a:pt x="712" y="541"/>
                  </a:lnTo>
                  <a:lnTo>
                    <a:pt x="708" y="510"/>
                  </a:lnTo>
                  <a:lnTo>
                    <a:pt x="700" y="482"/>
                  </a:lnTo>
                  <a:lnTo>
                    <a:pt x="689" y="456"/>
                  </a:lnTo>
                  <a:lnTo>
                    <a:pt x="674" y="432"/>
                  </a:lnTo>
                  <a:lnTo>
                    <a:pt x="657" y="410"/>
                  </a:lnTo>
                  <a:lnTo>
                    <a:pt x="636" y="391"/>
                  </a:lnTo>
                  <a:lnTo>
                    <a:pt x="612" y="375"/>
                  </a:lnTo>
                  <a:lnTo>
                    <a:pt x="585" y="360"/>
                  </a:lnTo>
                  <a:lnTo>
                    <a:pt x="553" y="350"/>
                  </a:lnTo>
                  <a:lnTo>
                    <a:pt x="518" y="340"/>
                  </a:lnTo>
                  <a:lnTo>
                    <a:pt x="480" y="335"/>
                  </a:lnTo>
                  <a:lnTo>
                    <a:pt x="439" y="333"/>
                  </a:lnTo>
                  <a:lnTo>
                    <a:pt x="393" y="335"/>
                  </a:lnTo>
                  <a:lnTo>
                    <a:pt x="348" y="340"/>
                  </a:lnTo>
                  <a:lnTo>
                    <a:pt x="302" y="349"/>
                  </a:lnTo>
                  <a:lnTo>
                    <a:pt x="257" y="359"/>
                  </a:lnTo>
                  <a:lnTo>
                    <a:pt x="214" y="374"/>
                  </a:lnTo>
                  <a:lnTo>
                    <a:pt x="173" y="391"/>
                  </a:lnTo>
                  <a:lnTo>
                    <a:pt x="135" y="411"/>
                  </a:lnTo>
                  <a:lnTo>
                    <a:pt x="101" y="434"/>
                  </a:lnTo>
                  <a:lnTo>
                    <a:pt x="0" y="137"/>
                  </a:lnTo>
                  <a:lnTo>
                    <a:pt x="43" y="112"/>
                  </a:lnTo>
                  <a:lnTo>
                    <a:pt x="91" y="89"/>
                  </a:lnTo>
                  <a:lnTo>
                    <a:pt x="144" y="68"/>
                  </a:lnTo>
                  <a:lnTo>
                    <a:pt x="201" y="49"/>
                  </a:lnTo>
                  <a:lnTo>
                    <a:pt x="261" y="31"/>
                  </a:lnTo>
                  <a:lnTo>
                    <a:pt x="324" y="19"/>
                  </a:lnTo>
                  <a:lnTo>
                    <a:pt x="391" y="8"/>
                  </a:lnTo>
                  <a:lnTo>
                    <a:pt x="459" y="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55600" dist="38100" dir="10800000" algn="r" rotWithShape="0">
                <a:prstClr val="black">
                  <a:alpha val="73000"/>
                </a:prstClr>
              </a:outerShdw>
            </a:effectLst>
            <a:scene3d>
              <a:camera prst="perspectiveRelaxed" fov="0">
                <a:rot lat="18600000" lon="0" rev="0"/>
              </a:camera>
              <a:lightRig rig="threePt" dir="t"/>
            </a:scene3d>
            <a:sp3d>
              <a:bevelT w="12700" h="508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4"/>
            <p:cNvGrpSpPr/>
            <p:nvPr/>
          </p:nvGrpSpPr>
          <p:grpSpPr>
            <a:xfrm>
              <a:off x="1370018" y="1752602"/>
              <a:ext cx="1524002" cy="3166090"/>
              <a:chOff x="4651994" y="2104238"/>
              <a:chExt cx="1962983" cy="4078064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5079012" y="5643906"/>
                <a:ext cx="1445022" cy="5383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  <a:alpha val="71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4651994" y="2104238"/>
                <a:ext cx="1962983" cy="3889274"/>
                <a:chOff x="5561013" y="1698625"/>
                <a:chExt cx="2038349" cy="4038601"/>
              </a:xfrm>
            </p:grpSpPr>
            <p:sp>
              <p:nvSpPr>
                <p:cNvPr id="37" name="Freeform 36"/>
                <p:cNvSpPr>
                  <a:spLocks/>
                </p:cNvSpPr>
                <p:nvPr/>
              </p:nvSpPr>
              <p:spPr bwMode="auto">
                <a:xfrm>
                  <a:off x="6430963" y="3086100"/>
                  <a:ext cx="738187" cy="1385888"/>
                </a:xfrm>
                <a:custGeom>
                  <a:avLst/>
                  <a:gdLst/>
                  <a:ahLst/>
                  <a:cxnLst>
                    <a:cxn ang="0">
                      <a:pos x="428" y="0"/>
                    </a:cxn>
                    <a:cxn ang="0">
                      <a:pos x="465" y="807"/>
                    </a:cxn>
                    <a:cxn ang="0">
                      <a:pos x="102" y="873"/>
                    </a:cxn>
                    <a:cxn ang="0">
                      <a:pos x="0" y="16"/>
                    </a:cxn>
                    <a:cxn ang="0">
                      <a:pos x="8" y="10"/>
                    </a:cxn>
                    <a:cxn ang="0">
                      <a:pos x="35" y="12"/>
                    </a:cxn>
                    <a:cxn ang="0">
                      <a:pos x="68" y="15"/>
                    </a:cxn>
                    <a:cxn ang="0">
                      <a:pos x="106" y="18"/>
                    </a:cxn>
                    <a:cxn ang="0">
                      <a:pos x="147" y="20"/>
                    </a:cxn>
                    <a:cxn ang="0">
                      <a:pos x="193" y="21"/>
                    </a:cxn>
                    <a:cxn ang="0">
                      <a:pos x="241" y="21"/>
                    </a:cxn>
                    <a:cxn ang="0">
                      <a:pos x="291" y="20"/>
                    </a:cxn>
                    <a:cxn ang="0">
                      <a:pos x="341" y="16"/>
                    </a:cxn>
                    <a:cxn ang="0">
                      <a:pos x="391" y="11"/>
                    </a:cxn>
                    <a:cxn ang="0">
                      <a:pos x="393" y="11"/>
                    </a:cxn>
                    <a:cxn ang="0">
                      <a:pos x="399" y="8"/>
                    </a:cxn>
                    <a:cxn ang="0">
                      <a:pos x="407" y="5"/>
                    </a:cxn>
                    <a:cxn ang="0">
                      <a:pos x="417" y="2"/>
                    </a:cxn>
                    <a:cxn ang="0">
                      <a:pos x="428" y="0"/>
                    </a:cxn>
                  </a:cxnLst>
                  <a:rect l="0" t="0" r="r" b="b"/>
                  <a:pathLst>
                    <a:path w="465" h="873">
                      <a:moveTo>
                        <a:pt x="428" y="0"/>
                      </a:moveTo>
                      <a:lnTo>
                        <a:pt x="465" y="807"/>
                      </a:lnTo>
                      <a:lnTo>
                        <a:pt x="102" y="873"/>
                      </a:lnTo>
                      <a:lnTo>
                        <a:pt x="0" y="16"/>
                      </a:lnTo>
                      <a:lnTo>
                        <a:pt x="8" y="10"/>
                      </a:lnTo>
                      <a:lnTo>
                        <a:pt x="35" y="12"/>
                      </a:lnTo>
                      <a:lnTo>
                        <a:pt x="68" y="15"/>
                      </a:lnTo>
                      <a:lnTo>
                        <a:pt x="106" y="18"/>
                      </a:lnTo>
                      <a:lnTo>
                        <a:pt x="147" y="20"/>
                      </a:lnTo>
                      <a:lnTo>
                        <a:pt x="193" y="21"/>
                      </a:lnTo>
                      <a:lnTo>
                        <a:pt x="241" y="21"/>
                      </a:lnTo>
                      <a:lnTo>
                        <a:pt x="291" y="20"/>
                      </a:lnTo>
                      <a:lnTo>
                        <a:pt x="341" y="16"/>
                      </a:lnTo>
                      <a:lnTo>
                        <a:pt x="391" y="11"/>
                      </a:lnTo>
                      <a:lnTo>
                        <a:pt x="393" y="11"/>
                      </a:lnTo>
                      <a:lnTo>
                        <a:pt x="399" y="8"/>
                      </a:lnTo>
                      <a:lnTo>
                        <a:pt x="407" y="5"/>
                      </a:lnTo>
                      <a:lnTo>
                        <a:pt x="417" y="2"/>
                      </a:ln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rgbClr val="F5FAF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37"/>
                <p:cNvSpPr>
                  <a:spLocks/>
                </p:cNvSpPr>
                <p:nvPr/>
              </p:nvSpPr>
              <p:spPr bwMode="auto">
                <a:xfrm>
                  <a:off x="6259513" y="4227513"/>
                  <a:ext cx="989012" cy="1473200"/>
                </a:xfrm>
                <a:custGeom>
                  <a:avLst/>
                  <a:gdLst/>
                  <a:ahLst/>
                  <a:cxnLst>
                    <a:cxn ang="0">
                      <a:pos x="623" y="3"/>
                    </a:cxn>
                    <a:cxn ang="0">
                      <a:pos x="622" y="27"/>
                    </a:cxn>
                    <a:cxn ang="0">
                      <a:pos x="620" y="69"/>
                    </a:cxn>
                    <a:cxn ang="0">
                      <a:pos x="616" y="127"/>
                    </a:cxn>
                    <a:cxn ang="0">
                      <a:pos x="612" y="197"/>
                    </a:cxn>
                    <a:cxn ang="0">
                      <a:pos x="605" y="274"/>
                    </a:cxn>
                    <a:cxn ang="0">
                      <a:pos x="593" y="394"/>
                    </a:cxn>
                    <a:cxn ang="0">
                      <a:pos x="584" y="471"/>
                    </a:cxn>
                    <a:cxn ang="0">
                      <a:pos x="566" y="589"/>
                    </a:cxn>
                    <a:cxn ang="0">
                      <a:pos x="553" y="663"/>
                    </a:cxn>
                    <a:cxn ang="0">
                      <a:pos x="540" y="731"/>
                    </a:cxn>
                    <a:cxn ang="0">
                      <a:pos x="527" y="789"/>
                    </a:cxn>
                    <a:cxn ang="0">
                      <a:pos x="517" y="833"/>
                    </a:cxn>
                    <a:cxn ang="0">
                      <a:pos x="511" y="863"/>
                    </a:cxn>
                    <a:cxn ang="0">
                      <a:pos x="508" y="873"/>
                    </a:cxn>
                    <a:cxn ang="0">
                      <a:pos x="142" y="880"/>
                    </a:cxn>
                    <a:cxn ang="0">
                      <a:pos x="140" y="876"/>
                    </a:cxn>
                    <a:cxn ang="0">
                      <a:pos x="135" y="860"/>
                    </a:cxn>
                    <a:cxn ang="0">
                      <a:pos x="127" y="834"/>
                    </a:cxn>
                    <a:cxn ang="0">
                      <a:pos x="115" y="793"/>
                    </a:cxn>
                    <a:cxn ang="0">
                      <a:pos x="101" y="736"/>
                    </a:cxn>
                    <a:cxn ang="0">
                      <a:pos x="86" y="663"/>
                    </a:cxn>
                    <a:cxn ang="0">
                      <a:pos x="69" y="570"/>
                    </a:cxn>
                    <a:cxn ang="0">
                      <a:pos x="40" y="392"/>
                    </a:cxn>
                    <a:cxn ang="0">
                      <a:pos x="20" y="243"/>
                    </a:cxn>
                    <a:cxn ang="0">
                      <a:pos x="0" y="70"/>
                    </a:cxn>
                    <a:cxn ang="0">
                      <a:pos x="11" y="71"/>
                    </a:cxn>
                    <a:cxn ang="0">
                      <a:pos x="46" y="72"/>
                    </a:cxn>
                    <a:cxn ang="0">
                      <a:pos x="97" y="74"/>
                    </a:cxn>
                    <a:cxn ang="0">
                      <a:pos x="198" y="73"/>
                    </a:cxn>
                    <a:cxn ang="0">
                      <a:pos x="277" y="70"/>
                    </a:cxn>
                    <a:cxn ang="0">
                      <a:pos x="360" y="64"/>
                    </a:cxn>
                    <a:cxn ang="0">
                      <a:pos x="442" y="53"/>
                    </a:cxn>
                    <a:cxn ang="0">
                      <a:pos x="521" y="37"/>
                    </a:cxn>
                    <a:cxn ang="0">
                      <a:pos x="592" y="14"/>
                    </a:cxn>
                  </a:cxnLst>
                  <a:rect l="0" t="0" r="r" b="b"/>
                  <a:pathLst>
                    <a:path w="623" h="928">
                      <a:moveTo>
                        <a:pt x="623" y="0"/>
                      </a:moveTo>
                      <a:lnTo>
                        <a:pt x="623" y="3"/>
                      </a:lnTo>
                      <a:lnTo>
                        <a:pt x="622" y="12"/>
                      </a:lnTo>
                      <a:lnTo>
                        <a:pt x="622" y="27"/>
                      </a:lnTo>
                      <a:lnTo>
                        <a:pt x="621" y="46"/>
                      </a:lnTo>
                      <a:lnTo>
                        <a:pt x="620" y="69"/>
                      </a:lnTo>
                      <a:lnTo>
                        <a:pt x="618" y="96"/>
                      </a:lnTo>
                      <a:lnTo>
                        <a:pt x="616" y="127"/>
                      </a:lnTo>
                      <a:lnTo>
                        <a:pt x="613" y="161"/>
                      </a:lnTo>
                      <a:lnTo>
                        <a:pt x="612" y="197"/>
                      </a:lnTo>
                      <a:lnTo>
                        <a:pt x="608" y="235"/>
                      </a:lnTo>
                      <a:lnTo>
                        <a:pt x="605" y="274"/>
                      </a:lnTo>
                      <a:lnTo>
                        <a:pt x="598" y="354"/>
                      </a:lnTo>
                      <a:lnTo>
                        <a:pt x="593" y="394"/>
                      </a:lnTo>
                      <a:lnTo>
                        <a:pt x="589" y="433"/>
                      </a:lnTo>
                      <a:lnTo>
                        <a:pt x="584" y="471"/>
                      </a:lnTo>
                      <a:lnTo>
                        <a:pt x="579" y="511"/>
                      </a:lnTo>
                      <a:lnTo>
                        <a:pt x="566" y="589"/>
                      </a:lnTo>
                      <a:lnTo>
                        <a:pt x="560" y="627"/>
                      </a:lnTo>
                      <a:lnTo>
                        <a:pt x="553" y="663"/>
                      </a:lnTo>
                      <a:lnTo>
                        <a:pt x="546" y="698"/>
                      </a:lnTo>
                      <a:lnTo>
                        <a:pt x="540" y="731"/>
                      </a:lnTo>
                      <a:lnTo>
                        <a:pt x="534" y="761"/>
                      </a:lnTo>
                      <a:lnTo>
                        <a:pt x="527" y="789"/>
                      </a:lnTo>
                      <a:lnTo>
                        <a:pt x="522" y="813"/>
                      </a:lnTo>
                      <a:lnTo>
                        <a:pt x="517" y="833"/>
                      </a:lnTo>
                      <a:lnTo>
                        <a:pt x="514" y="851"/>
                      </a:lnTo>
                      <a:lnTo>
                        <a:pt x="511" y="863"/>
                      </a:lnTo>
                      <a:lnTo>
                        <a:pt x="509" y="870"/>
                      </a:lnTo>
                      <a:lnTo>
                        <a:pt x="508" y="873"/>
                      </a:lnTo>
                      <a:lnTo>
                        <a:pt x="333" y="928"/>
                      </a:lnTo>
                      <a:lnTo>
                        <a:pt x="142" y="880"/>
                      </a:lnTo>
                      <a:lnTo>
                        <a:pt x="141" y="880"/>
                      </a:lnTo>
                      <a:lnTo>
                        <a:pt x="140" y="876"/>
                      </a:lnTo>
                      <a:lnTo>
                        <a:pt x="137" y="870"/>
                      </a:lnTo>
                      <a:lnTo>
                        <a:pt x="135" y="860"/>
                      </a:lnTo>
                      <a:lnTo>
                        <a:pt x="131" y="849"/>
                      </a:lnTo>
                      <a:lnTo>
                        <a:pt x="127" y="834"/>
                      </a:lnTo>
                      <a:lnTo>
                        <a:pt x="121" y="815"/>
                      </a:lnTo>
                      <a:lnTo>
                        <a:pt x="115" y="793"/>
                      </a:lnTo>
                      <a:lnTo>
                        <a:pt x="108" y="767"/>
                      </a:lnTo>
                      <a:lnTo>
                        <a:pt x="101" y="736"/>
                      </a:lnTo>
                      <a:lnTo>
                        <a:pt x="94" y="702"/>
                      </a:lnTo>
                      <a:lnTo>
                        <a:pt x="86" y="663"/>
                      </a:lnTo>
                      <a:lnTo>
                        <a:pt x="78" y="619"/>
                      </a:lnTo>
                      <a:lnTo>
                        <a:pt x="69" y="570"/>
                      </a:lnTo>
                      <a:lnTo>
                        <a:pt x="50" y="456"/>
                      </a:lnTo>
                      <a:lnTo>
                        <a:pt x="40" y="392"/>
                      </a:lnTo>
                      <a:lnTo>
                        <a:pt x="30" y="320"/>
                      </a:lnTo>
                      <a:lnTo>
                        <a:pt x="20" y="243"/>
                      </a:lnTo>
                      <a:lnTo>
                        <a:pt x="10" y="160"/>
                      </a:lnTo>
                      <a:lnTo>
                        <a:pt x="0" y="70"/>
                      </a:lnTo>
                      <a:lnTo>
                        <a:pt x="2" y="70"/>
                      </a:lnTo>
                      <a:lnTo>
                        <a:pt x="11" y="71"/>
                      </a:lnTo>
                      <a:lnTo>
                        <a:pt x="26" y="72"/>
                      </a:lnTo>
                      <a:lnTo>
                        <a:pt x="46" y="72"/>
                      </a:lnTo>
                      <a:lnTo>
                        <a:pt x="69" y="73"/>
                      </a:lnTo>
                      <a:lnTo>
                        <a:pt x="97" y="74"/>
                      </a:lnTo>
                      <a:lnTo>
                        <a:pt x="162" y="74"/>
                      </a:lnTo>
                      <a:lnTo>
                        <a:pt x="198" y="73"/>
                      </a:lnTo>
                      <a:lnTo>
                        <a:pt x="237" y="72"/>
                      </a:lnTo>
                      <a:lnTo>
                        <a:pt x="277" y="70"/>
                      </a:lnTo>
                      <a:lnTo>
                        <a:pt x="318" y="67"/>
                      </a:lnTo>
                      <a:lnTo>
                        <a:pt x="360" y="64"/>
                      </a:lnTo>
                      <a:lnTo>
                        <a:pt x="401" y="58"/>
                      </a:lnTo>
                      <a:lnTo>
                        <a:pt x="442" y="53"/>
                      </a:lnTo>
                      <a:lnTo>
                        <a:pt x="482" y="45"/>
                      </a:lnTo>
                      <a:lnTo>
                        <a:pt x="521" y="37"/>
                      </a:lnTo>
                      <a:lnTo>
                        <a:pt x="558" y="26"/>
                      </a:lnTo>
                      <a:lnTo>
                        <a:pt x="592" y="14"/>
                      </a:lnTo>
                      <a:lnTo>
                        <a:pt x="623" y="0"/>
                      </a:lnTo>
                      <a:close/>
                    </a:path>
                  </a:pathLst>
                </a:custGeom>
                <a:solidFill>
                  <a:srgbClr val="002D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38"/>
                <p:cNvSpPr>
                  <a:spLocks/>
                </p:cNvSpPr>
                <p:nvPr/>
              </p:nvSpPr>
              <p:spPr bwMode="auto">
                <a:xfrm>
                  <a:off x="6259513" y="4227513"/>
                  <a:ext cx="989012" cy="1473200"/>
                </a:xfrm>
                <a:custGeom>
                  <a:avLst/>
                  <a:gdLst/>
                  <a:ahLst/>
                  <a:cxnLst>
                    <a:cxn ang="0">
                      <a:pos x="623" y="3"/>
                    </a:cxn>
                    <a:cxn ang="0">
                      <a:pos x="622" y="27"/>
                    </a:cxn>
                    <a:cxn ang="0">
                      <a:pos x="620" y="69"/>
                    </a:cxn>
                    <a:cxn ang="0">
                      <a:pos x="616" y="127"/>
                    </a:cxn>
                    <a:cxn ang="0">
                      <a:pos x="612" y="197"/>
                    </a:cxn>
                    <a:cxn ang="0">
                      <a:pos x="605" y="274"/>
                    </a:cxn>
                    <a:cxn ang="0">
                      <a:pos x="593" y="394"/>
                    </a:cxn>
                    <a:cxn ang="0">
                      <a:pos x="584" y="471"/>
                    </a:cxn>
                    <a:cxn ang="0">
                      <a:pos x="566" y="589"/>
                    </a:cxn>
                    <a:cxn ang="0">
                      <a:pos x="553" y="663"/>
                    </a:cxn>
                    <a:cxn ang="0">
                      <a:pos x="540" y="731"/>
                    </a:cxn>
                    <a:cxn ang="0">
                      <a:pos x="527" y="789"/>
                    </a:cxn>
                    <a:cxn ang="0">
                      <a:pos x="517" y="833"/>
                    </a:cxn>
                    <a:cxn ang="0">
                      <a:pos x="511" y="863"/>
                    </a:cxn>
                    <a:cxn ang="0">
                      <a:pos x="508" y="873"/>
                    </a:cxn>
                    <a:cxn ang="0">
                      <a:pos x="142" y="880"/>
                    </a:cxn>
                    <a:cxn ang="0">
                      <a:pos x="140" y="876"/>
                    </a:cxn>
                    <a:cxn ang="0">
                      <a:pos x="135" y="860"/>
                    </a:cxn>
                    <a:cxn ang="0">
                      <a:pos x="127" y="834"/>
                    </a:cxn>
                    <a:cxn ang="0">
                      <a:pos x="115" y="793"/>
                    </a:cxn>
                    <a:cxn ang="0">
                      <a:pos x="101" y="736"/>
                    </a:cxn>
                    <a:cxn ang="0">
                      <a:pos x="86" y="663"/>
                    </a:cxn>
                    <a:cxn ang="0">
                      <a:pos x="69" y="570"/>
                    </a:cxn>
                    <a:cxn ang="0">
                      <a:pos x="40" y="392"/>
                    </a:cxn>
                    <a:cxn ang="0">
                      <a:pos x="20" y="243"/>
                    </a:cxn>
                    <a:cxn ang="0">
                      <a:pos x="0" y="70"/>
                    </a:cxn>
                    <a:cxn ang="0">
                      <a:pos x="11" y="71"/>
                    </a:cxn>
                    <a:cxn ang="0">
                      <a:pos x="46" y="72"/>
                    </a:cxn>
                    <a:cxn ang="0">
                      <a:pos x="97" y="74"/>
                    </a:cxn>
                    <a:cxn ang="0">
                      <a:pos x="198" y="73"/>
                    </a:cxn>
                    <a:cxn ang="0">
                      <a:pos x="277" y="70"/>
                    </a:cxn>
                    <a:cxn ang="0">
                      <a:pos x="360" y="64"/>
                    </a:cxn>
                    <a:cxn ang="0">
                      <a:pos x="442" y="53"/>
                    </a:cxn>
                    <a:cxn ang="0">
                      <a:pos x="521" y="37"/>
                    </a:cxn>
                    <a:cxn ang="0">
                      <a:pos x="592" y="14"/>
                    </a:cxn>
                  </a:cxnLst>
                  <a:rect l="0" t="0" r="r" b="b"/>
                  <a:pathLst>
                    <a:path w="623" h="928">
                      <a:moveTo>
                        <a:pt x="623" y="0"/>
                      </a:moveTo>
                      <a:lnTo>
                        <a:pt x="623" y="3"/>
                      </a:lnTo>
                      <a:lnTo>
                        <a:pt x="622" y="12"/>
                      </a:lnTo>
                      <a:lnTo>
                        <a:pt x="622" y="27"/>
                      </a:lnTo>
                      <a:lnTo>
                        <a:pt x="621" y="46"/>
                      </a:lnTo>
                      <a:lnTo>
                        <a:pt x="620" y="69"/>
                      </a:lnTo>
                      <a:lnTo>
                        <a:pt x="618" y="96"/>
                      </a:lnTo>
                      <a:lnTo>
                        <a:pt x="616" y="127"/>
                      </a:lnTo>
                      <a:lnTo>
                        <a:pt x="613" y="161"/>
                      </a:lnTo>
                      <a:lnTo>
                        <a:pt x="612" y="197"/>
                      </a:lnTo>
                      <a:lnTo>
                        <a:pt x="608" y="235"/>
                      </a:lnTo>
                      <a:lnTo>
                        <a:pt x="605" y="274"/>
                      </a:lnTo>
                      <a:lnTo>
                        <a:pt x="598" y="354"/>
                      </a:lnTo>
                      <a:lnTo>
                        <a:pt x="593" y="394"/>
                      </a:lnTo>
                      <a:lnTo>
                        <a:pt x="589" y="433"/>
                      </a:lnTo>
                      <a:lnTo>
                        <a:pt x="584" y="471"/>
                      </a:lnTo>
                      <a:lnTo>
                        <a:pt x="579" y="511"/>
                      </a:lnTo>
                      <a:lnTo>
                        <a:pt x="566" y="589"/>
                      </a:lnTo>
                      <a:lnTo>
                        <a:pt x="560" y="627"/>
                      </a:lnTo>
                      <a:lnTo>
                        <a:pt x="553" y="663"/>
                      </a:lnTo>
                      <a:lnTo>
                        <a:pt x="546" y="698"/>
                      </a:lnTo>
                      <a:lnTo>
                        <a:pt x="540" y="731"/>
                      </a:lnTo>
                      <a:lnTo>
                        <a:pt x="534" y="761"/>
                      </a:lnTo>
                      <a:lnTo>
                        <a:pt x="527" y="789"/>
                      </a:lnTo>
                      <a:lnTo>
                        <a:pt x="522" y="813"/>
                      </a:lnTo>
                      <a:lnTo>
                        <a:pt x="517" y="833"/>
                      </a:lnTo>
                      <a:lnTo>
                        <a:pt x="514" y="851"/>
                      </a:lnTo>
                      <a:lnTo>
                        <a:pt x="511" y="863"/>
                      </a:lnTo>
                      <a:lnTo>
                        <a:pt x="509" y="870"/>
                      </a:lnTo>
                      <a:lnTo>
                        <a:pt x="508" y="873"/>
                      </a:lnTo>
                      <a:lnTo>
                        <a:pt x="333" y="928"/>
                      </a:lnTo>
                      <a:lnTo>
                        <a:pt x="142" y="880"/>
                      </a:lnTo>
                      <a:lnTo>
                        <a:pt x="141" y="880"/>
                      </a:lnTo>
                      <a:lnTo>
                        <a:pt x="140" y="876"/>
                      </a:lnTo>
                      <a:lnTo>
                        <a:pt x="137" y="870"/>
                      </a:lnTo>
                      <a:lnTo>
                        <a:pt x="135" y="860"/>
                      </a:lnTo>
                      <a:lnTo>
                        <a:pt x="131" y="849"/>
                      </a:lnTo>
                      <a:lnTo>
                        <a:pt x="127" y="834"/>
                      </a:lnTo>
                      <a:lnTo>
                        <a:pt x="121" y="815"/>
                      </a:lnTo>
                      <a:lnTo>
                        <a:pt x="115" y="793"/>
                      </a:lnTo>
                      <a:lnTo>
                        <a:pt x="108" y="767"/>
                      </a:lnTo>
                      <a:lnTo>
                        <a:pt x="101" y="736"/>
                      </a:lnTo>
                      <a:lnTo>
                        <a:pt x="94" y="702"/>
                      </a:lnTo>
                      <a:lnTo>
                        <a:pt x="86" y="663"/>
                      </a:lnTo>
                      <a:lnTo>
                        <a:pt x="78" y="619"/>
                      </a:lnTo>
                      <a:lnTo>
                        <a:pt x="69" y="570"/>
                      </a:lnTo>
                      <a:lnTo>
                        <a:pt x="50" y="456"/>
                      </a:lnTo>
                      <a:lnTo>
                        <a:pt x="40" y="392"/>
                      </a:lnTo>
                      <a:lnTo>
                        <a:pt x="30" y="320"/>
                      </a:lnTo>
                      <a:lnTo>
                        <a:pt x="20" y="243"/>
                      </a:lnTo>
                      <a:lnTo>
                        <a:pt x="10" y="160"/>
                      </a:lnTo>
                      <a:lnTo>
                        <a:pt x="0" y="70"/>
                      </a:lnTo>
                      <a:lnTo>
                        <a:pt x="2" y="70"/>
                      </a:lnTo>
                      <a:lnTo>
                        <a:pt x="11" y="71"/>
                      </a:lnTo>
                      <a:lnTo>
                        <a:pt x="26" y="72"/>
                      </a:lnTo>
                      <a:lnTo>
                        <a:pt x="46" y="72"/>
                      </a:lnTo>
                      <a:lnTo>
                        <a:pt x="69" y="73"/>
                      </a:lnTo>
                      <a:lnTo>
                        <a:pt x="97" y="74"/>
                      </a:lnTo>
                      <a:lnTo>
                        <a:pt x="162" y="74"/>
                      </a:lnTo>
                      <a:lnTo>
                        <a:pt x="198" y="73"/>
                      </a:lnTo>
                      <a:lnTo>
                        <a:pt x="237" y="72"/>
                      </a:lnTo>
                      <a:lnTo>
                        <a:pt x="277" y="70"/>
                      </a:lnTo>
                      <a:lnTo>
                        <a:pt x="318" y="67"/>
                      </a:lnTo>
                      <a:lnTo>
                        <a:pt x="360" y="64"/>
                      </a:lnTo>
                      <a:lnTo>
                        <a:pt x="401" y="58"/>
                      </a:lnTo>
                      <a:lnTo>
                        <a:pt x="442" y="53"/>
                      </a:lnTo>
                      <a:lnTo>
                        <a:pt x="482" y="45"/>
                      </a:lnTo>
                      <a:lnTo>
                        <a:pt x="521" y="37"/>
                      </a:lnTo>
                      <a:lnTo>
                        <a:pt x="558" y="26"/>
                      </a:lnTo>
                      <a:lnTo>
                        <a:pt x="592" y="14"/>
                      </a:lnTo>
                      <a:lnTo>
                        <a:pt x="6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C4774">
                        <a:shade val="30000"/>
                        <a:satMod val="115000"/>
                      </a:srgbClr>
                    </a:gs>
                    <a:gs pos="50000">
                      <a:srgbClr val="1C4774">
                        <a:shade val="67500"/>
                        <a:satMod val="115000"/>
                      </a:srgbClr>
                    </a:gs>
                    <a:gs pos="100000">
                      <a:srgbClr val="1C4774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6699250" y="4652963"/>
                  <a:ext cx="239712" cy="1047750"/>
                </a:xfrm>
                <a:custGeom>
                  <a:avLst/>
                  <a:gdLst/>
                  <a:ahLst/>
                  <a:cxnLst>
                    <a:cxn ang="0">
                      <a:pos x="151" y="0"/>
                    </a:cxn>
                    <a:cxn ang="0">
                      <a:pos x="151" y="2"/>
                    </a:cxn>
                    <a:cxn ang="0">
                      <a:pos x="148" y="5"/>
                    </a:cxn>
                    <a:cxn ang="0">
                      <a:pos x="142" y="12"/>
                    </a:cxn>
                    <a:cxn ang="0">
                      <a:pos x="134" y="18"/>
                    </a:cxn>
                    <a:cxn ang="0">
                      <a:pos x="123" y="26"/>
                    </a:cxn>
                    <a:cxn ang="0">
                      <a:pos x="109" y="33"/>
                    </a:cxn>
                    <a:cxn ang="0">
                      <a:pos x="92" y="40"/>
                    </a:cxn>
                    <a:cxn ang="0">
                      <a:pos x="66" y="660"/>
                    </a:cxn>
                    <a:cxn ang="0">
                      <a:pos x="43" y="657"/>
                    </a:cxn>
                    <a:cxn ang="0">
                      <a:pos x="61" y="44"/>
                    </a:cxn>
                    <a:cxn ang="0">
                      <a:pos x="58" y="44"/>
                    </a:cxn>
                    <a:cxn ang="0">
                      <a:pos x="40" y="40"/>
                    </a:cxn>
                    <a:cxn ang="0">
                      <a:pos x="27" y="35"/>
                    </a:cxn>
                    <a:cxn ang="0">
                      <a:pos x="14" y="29"/>
                    </a:cxn>
                    <a:cxn ang="0">
                      <a:pos x="0" y="21"/>
                    </a:cxn>
                    <a:cxn ang="0">
                      <a:pos x="11" y="21"/>
                    </a:cxn>
                    <a:cxn ang="0">
                      <a:pos x="23" y="20"/>
                    </a:cxn>
                    <a:cxn ang="0">
                      <a:pos x="38" y="19"/>
                    </a:cxn>
                    <a:cxn ang="0">
                      <a:pos x="56" y="17"/>
                    </a:cxn>
                    <a:cxn ang="0">
                      <a:pos x="75" y="15"/>
                    </a:cxn>
                    <a:cxn ang="0">
                      <a:pos x="95" y="12"/>
                    </a:cxn>
                    <a:cxn ang="0">
                      <a:pos x="115" y="9"/>
                    </a:cxn>
                    <a:cxn ang="0">
                      <a:pos x="134" y="5"/>
                    </a:cxn>
                    <a:cxn ang="0">
                      <a:pos x="151" y="0"/>
                    </a:cxn>
                  </a:cxnLst>
                  <a:rect l="0" t="0" r="r" b="b"/>
                  <a:pathLst>
                    <a:path w="151" h="660">
                      <a:moveTo>
                        <a:pt x="151" y="0"/>
                      </a:moveTo>
                      <a:lnTo>
                        <a:pt x="151" y="2"/>
                      </a:lnTo>
                      <a:lnTo>
                        <a:pt x="148" y="5"/>
                      </a:lnTo>
                      <a:lnTo>
                        <a:pt x="142" y="12"/>
                      </a:lnTo>
                      <a:lnTo>
                        <a:pt x="134" y="18"/>
                      </a:lnTo>
                      <a:lnTo>
                        <a:pt x="123" y="26"/>
                      </a:lnTo>
                      <a:lnTo>
                        <a:pt x="109" y="33"/>
                      </a:lnTo>
                      <a:lnTo>
                        <a:pt x="92" y="40"/>
                      </a:lnTo>
                      <a:lnTo>
                        <a:pt x="66" y="660"/>
                      </a:lnTo>
                      <a:lnTo>
                        <a:pt x="43" y="657"/>
                      </a:lnTo>
                      <a:lnTo>
                        <a:pt x="61" y="44"/>
                      </a:lnTo>
                      <a:lnTo>
                        <a:pt x="58" y="44"/>
                      </a:lnTo>
                      <a:lnTo>
                        <a:pt x="40" y="40"/>
                      </a:lnTo>
                      <a:lnTo>
                        <a:pt x="27" y="35"/>
                      </a:lnTo>
                      <a:lnTo>
                        <a:pt x="14" y="29"/>
                      </a:lnTo>
                      <a:lnTo>
                        <a:pt x="0" y="21"/>
                      </a:lnTo>
                      <a:lnTo>
                        <a:pt x="11" y="21"/>
                      </a:lnTo>
                      <a:lnTo>
                        <a:pt x="23" y="20"/>
                      </a:lnTo>
                      <a:lnTo>
                        <a:pt x="38" y="19"/>
                      </a:lnTo>
                      <a:lnTo>
                        <a:pt x="56" y="17"/>
                      </a:lnTo>
                      <a:lnTo>
                        <a:pt x="75" y="15"/>
                      </a:lnTo>
                      <a:lnTo>
                        <a:pt x="95" y="12"/>
                      </a:lnTo>
                      <a:lnTo>
                        <a:pt x="115" y="9"/>
                      </a:lnTo>
                      <a:lnTo>
                        <a:pt x="134" y="5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rgbClr val="000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6356350" y="5548313"/>
                  <a:ext cx="857250" cy="188913"/>
                </a:xfrm>
                <a:custGeom>
                  <a:avLst/>
                  <a:gdLst/>
                  <a:ahLst/>
                  <a:cxnLst>
                    <a:cxn ang="0">
                      <a:pos x="121" y="0"/>
                    </a:cxn>
                    <a:cxn ang="0">
                      <a:pos x="142" y="0"/>
                    </a:cxn>
                    <a:cxn ang="0">
                      <a:pos x="164" y="4"/>
                    </a:cxn>
                    <a:cxn ang="0">
                      <a:pos x="190" y="9"/>
                    </a:cxn>
                    <a:cxn ang="0">
                      <a:pos x="217" y="19"/>
                    </a:cxn>
                    <a:cxn ang="0">
                      <a:pos x="247" y="33"/>
                    </a:cxn>
                    <a:cxn ang="0">
                      <a:pos x="279" y="50"/>
                    </a:cxn>
                    <a:cxn ang="0">
                      <a:pos x="281" y="49"/>
                    </a:cxn>
                    <a:cxn ang="0">
                      <a:pos x="285" y="47"/>
                    </a:cxn>
                    <a:cxn ang="0">
                      <a:pos x="291" y="43"/>
                    </a:cxn>
                    <a:cxn ang="0">
                      <a:pos x="300" y="38"/>
                    </a:cxn>
                    <a:cxn ang="0">
                      <a:pos x="310" y="32"/>
                    </a:cxn>
                    <a:cxn ang="0">
                      <a:pos x="323" y="26"/>
                    </a:cxn>
                    <a:cxn ang="0">
                      <a:pos x="337" y="19"/>
                    </a:cxn>
                    <a:cxn ang="0">
                      <a:pos x="351" y="14"/>
                    </a:cxn>
                    <a:cxn ang="0">
                      <a:pos x="367" y="9"/>
                    </a:cxn>
                    <a:cxn ang="0">
                      <a:pos x="384" y="5"/>
                    </a:cxn>
                    <a:cxn ang="0">
                      <a:pos x="400" y="2"/>
                    </a:cxn>
                    <a:cxn ang="0">
                      <a:pos x="417" y="0"/>
                    </a:cxn>
                    <a:cxn ang="0">
                      <a:pos x="434" y="1"/>
                    </a:cxn>
                    <a:cxn ang="0">
                      <a:pos x="451" y="5"/>
                    </a:cxn>
                    <a:cxn ang="0">
                      <a:pos x="467" y="10"/>
                    </a:cxn>
                    <a:cxn ang="0">
                      <a:pos x="483" y="19"/>
                    </a:cxn>
                    <a:cxn ang="0">
                      <a:pos x="497" y="31"/>
                    </a:cxn>
                    <a:cxn ang="0">
                      <a:pos x="511" y="47"/>
                    </a:cxn>
                    <a:cxn ang="0">
                      <a:pos x="522" y="67"/>
                    </a:cxn>
                    <a:cxn ang="0">
                      <a:pos x="531" y="90"/>
                    </a:cxn>
                    <a:cxn ang="0">
                      <a:pos x="540" y="119"/>
                    </a:cxn>
                    <a:cxn ang="0">
                      <a:pos x="0" y="119"/>
                    </a:cxn>
                    <a:cxn ang="0">
                      <a:pos x="0" y="118"/>
                    </a:cxn>
                    <a:cxn ang="0">
                      <a:pos x="1" y="115"/>
                    </a:cxn>
                    <a:cxn ang="0">
                      <a:pos x="2" y="108"/>
                    </a:cxn>
                    <a:cxn ang="0">
                      <a:pos x="5" y="101"/>
                    </a:cxn>
                    <a:cxn ang="0">
                      <a:pos x="8" y="93"/>
                    </a:cxn>
                    <a:cxn ang="0">
                      <a:pos x="11" y="83"/>
                    </a:cxn>
                    <a:cxn ang="0">
                      <a:pos x="16" y="73"/>
                    </a:cxn>
                    <a:cxn ang="0">
                      <a:pos x="21" y="62"/>
                    </a:cxn>
                    <a:cxn ang="0">
                      <a:pos x="28" y="51"/>
                    </a:cxn>
                    <a:cxn ang="0">
                      <a:pos x="37" y="40"/>
                    </a:cxn>
                    <a:cxn ang="0">
                      <a:pos x="47" y="30"/>
                    </a:cxn>
                    <a:cxn ang="0">
                      <a:pos x="58" y="21"/>
                    </a:cxn>
                    <a:cxn ang="0">
                      <a:pos x="71" y="14"/>
                    </a:cxn>
                    <a:cxn ang="0">
                      <a:pos x="86" y="8"/>
                    </a:cxn>
                    <a:cxn ang="0">
                      <a:pos x="103" y="3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540" h="119">
                      <a:moveTo>
                        <a:pt x="121" y="0"/>
                      </a:moveTo>
                      <a:lnTo>
                        <a:pt x="142" y="0"/>
                      </a:lnTo>
                      <a:lnTo>
                        <a:pt x="164" y="4"/>
                      </a:lnTo>
                      <a:lnTo>
                        <a:pt x="190" y="9"/>
                      </a:lnTo>
                      <a:lnTo>
                        <a:pt x="217" y="19"/>
                      </a:lnTo>
                      <a:lnTo>
                        <a:pt x="247" y="33"/>
                      </a:lnTo>
                      <a:lnTo>
                        <a:pt x="279" y="50"/>
                      </a:lnTo>
                      <a:lnTo>
                        <a:pt x="281" y="49"/>
                      </a:lnTo>
                      <a:lnTo>
                        <a:pt x="285" y="47"/>
                      </a:lnTo>
                      <a:lnTo>
                        <a:pt x="291" y="43"/>
                      </a:lnTo>
                      <a:lnTo>
                        <a:pt x="300" y="38"/>
                      </a:lnTo>
                      <a:lnTo>
                        <a:pt x="310" y="32"/>
                      </a:lnTo>
                      <a:lnTo>
                        <a:pt x="323" y="26"/>
                      </a:lnTo>
                      <a:lnTo>
                        <a:pt x="337" y="19"/>
                      </a:lnTo>
                      <a:lnTo>
                        <a:pt x="351" y="14"/>
                      </a:lnTo>
                      <a:lnTo>
                        <a:pt x="367" y="9"/>
                      </a:lnTo>
                      <a:lnTo>
                        <a:pt x="384" y="5"/>
                      </a:lnTo>
                      <a:lnTo>
                        <a:pt x="400" y="2"/>
                      </a:lnTo>
                      <a:lnTo>
                        <a:pt x="417" y="0"/>
                      </a:lnTo>
                      <a:lnTo>
                        <a:pt x="434" y="1"/>
                      </a:lnTo>
                      <a:lnTo>
                        <a:pt x="451" y="5"/>
                      </a:lnTo>
                      <a:lnTo>
                        <a:pt x="467" y="10"/>
                      </a:lnTo>
                      <a:lnTo>
                        <a:pt x="483" y="19"/>
                      </a:lnTo>
                      <a:lnTo>
                        <a:pt x="497" y="31"/>
                      </a:lnTo>
                      <a:lnTo>
                        <a:pt x="511" y="47"/>
                      </a:lnTo>
                      <a:lnTo>
                        <a:pt x="522" y="67"/>
                      </a:lnTo>
                      <a:lnTo>
                        <a:pt x="531" y="90"/>
                      </a:lnTo>
                      <a:lnTo>
                        <a:pt x="540" y="119"/>
                      </a:lnTo>
                      <a:lnTo>
                        <a:pt x="0" y="119"/>
                      </a:lnTo>
                      <a:lnTo>
                        <a:pt x="0" y="118"/>
                      </a:lnTo>
                      <a:lnTo>
                        <a:pt x="1" y="115"/>
                      </a:lnTo>
                      <a:lnTo>
                        <a:pt x="2" y="108"/>
                      </a:lnTo>
                      <a:lnTo>
                        <a:pt x="5" y="101"/>
                      </a:lnTo>
                      <a:lnTo>
                        <a:pt x="8" y="93"/>
                      </a:lnTo>
                      <a:lnTo>
                        <a:pt x="11" y="83"/>
                      </a:lnTo>
                      <a:lnTo>
                        <a:pt x="16" y="73"/>
                      </a:lnTo>
                      <a:lnTo>
                        <a:pt x="21" y="62"/>
                      </a:lnTo>
                      <a:lnTo>
                        <a:pt x="28" y="51"/>
                      </a:lnTo>
                      <a:lnTo>
                        <a:pt x="37" y="40"/>
                      </a:lnTo>
                      <a:lnTo>
                        <a:pt x="47" y="30"/>
                      </a:lnTo>
                      <a:lnTo>
                        <a:pt x="58" y="21"/>
                      </a:lnTo>
                      <a:lnTo>
                        <a:pt x="71" y="14"/>
                      </a:lnTo>
                      <a:lnTo>
                        <a:pt x="86" y="8"/>
                      </a:lnTo>
                      <a:lnTo>
                        <a:pt x="103" y="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7273925" y="4152900"/>
                  <a:ext cx="287337" cy="241300"/>
                </a:xfrm>
                <a:custGeom>
                  <a:avLst/>
                  <a:gdLst/>
                  <a:ahLst/>
                  <a:cxnLst>
                    <a:cxn ang="0">
                      <a:pos x="179" y="0"/>
                    </a:cxn>
                    <a:cxn ang="0">
                      <a:pos x="181" y="24"/>
                    </a:cxn>
                    <a:cxn ang="0">
                      <a:pos x="180" y="47"/>
                    </a:cxn>
                    <a:cxn ang="0">
                      <a:pos x="176" y="69"/>
                    </a:cxn>
                    <a:cxn ang="0">
                      <a:pos x="170" y="89"/>
                    </a:cxn>
                    <a:cxn ang="0">
                      <a:pos x="160" y="107"/>
                    </a:cxn>
                    <a:cxn ang="0">
                      <a:pos x="148" y="123"/>
                    </a:cxn>
                    <a:cxn ang="0">
                      <a:pos x="134" y="136"/>
                    </a:cxn>
                    <a:cxn ang="0">
                      <a:pos x="118" y="145"/>
                    </a:cxn>
                    <a:cxn ang="0">
                      <a:pos x="99" y="151"/>
                    </a:cxn>
                    <a:cxn ang="0">
                      <a:pos x="78" y="152"/>
                    </a:cxn>
                    <a:cxn ang="0">
                      <a:pos x="60" y="149"/>
                    </a:cxn>
                    <a:cxn ang="0">
                      <a:pos x="47" y="143"/>
                    </a:cxn>
                    <a:cxn ang="0">
                      <a:pos x="34" y="136"/>
                    </a:cxn>
                    <a:cxn ang="0">
                      <a:pos x="25" y="127"/>
                    </a:cxn>
                    <a:cxn ang="0">
                      <a:pos x="17" y="116"/>
                    </a:cxn>
                    <a:cxn ang="0">
                      <a:pos x="12" y="106"/>
                    </a:cxn>
                    <a:cxn ang="0">
                      <a:pos x="7" y="95"/>
                    </a:cxn>
                    <a:cxn ang="0">
                      <a:pos x="3" y="85"/>
                    </a:cxn>
                    <a:cxn ang="0">
                      <a:pos x="2" y="76"/>
                    </a:cxn>
                    <a:cxn ang="0">
                      <a:pos x="1" y="70"/>
                    </a:cxn>
                    <a:cxn ang="0">
                      <a:pos x="0" y="65"/>
                    </a:cxn>
                    <a:cxn ang="0">
                      <a:pos x="0" y="64"/>
                    </a:cxn>
                    <a:cxn ang="0">
                      <a:pos x="179" y="0"/>
                    </a:cxn>
                  </a:cxnLst>
                  <a:rect l="0" t="0" r="r" b="b"/>
                  <a:pathLst>
                    <a:path w="181" h="152">
                      <a:moveTo>
                        <a:pt x="179" y="0"/>
                      </a:moveTo>
                      <a:lnTo>
                        <a:pt x="181" y="24"/>
                      </a:lnTo>
                      <a:lnTo>
                        <a:pt x="180" y="47"/>
                      </a:lnTo>
                      <a:lnTo>
                        <a:pt x="176" y="69"/>
                      </a:lnTo>
                      <a:lnTo>
                        <a:pt x="170" y="89"/>
                      </a:lnTo>
                      <a:lnTo>
                        <a:pt x="160" y="107"/>
                      </a:lnTo>
                      <a:lnTo>
                        <a:pt x="148" y="123"/>
                      </a:lnTo>
                      <a:lnTo>
                        <a:pt x="134" y="136"/>
                      </a:lnTo>
                      <a:lnTo>
                        <a:pt x="118" y="145"/>
                      </a:lnTo>
                      <a:lnTo>
                        <a:pt x="99" y="151"/>
                      </a:lnTo>
                      <a:lnTo>
                        <a:pt x="78" y="152"/>
                      </a:lnTo>
                      <a:lnTo>
                        <a:pt x="60" y="149"/>
                      </a:lnTo>
                      <a:lnTo>
                        <a:pt x="47" y="143"/>
                      </a:lnTo>
                      <a:lnTo>
                        <a:pt x="34" y="136"/>
                      </a:lnTo>
                      <a:lnTo>
                        <a:pt x="25" y="127"/>
                      </a:lnTo>
                      <a:lnTo>
                        <a:pt x="17" y="116"/>
                      </a:lnTo>
                      <a:lnTo>
                        <a:pt x="12" y="106"/>
                      </a:lnTo>
                      <a:lnTo>
                        <a:pt x="7" y="95"/>
                      </a:lnTo>
                      <a:lnTo>
                        <a:pt x="3" y="85"/>
                      </a:lnTo>
                      <a:lnTo>
                        <a:pt x="2" y="76"/>
                      </a:lnTo>
                      <a:lnTo>
                        <a:pt x="1" y="70"/>
                      </a:lnTo>
                      <a:lnTo>
                        <a:pt x="0" y="65"/>
                      </a:lnTo>
                      <a:lnTo>
                        <a:pt x="0" y="64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rgbClr val="FFC8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6015038" y="1698625"/>
                  <a:ext cx="1290637" cy="1304925"/>
                </a:xfrm>
                <a:custGeom>
                  <a:avLst/>
                  <a:gdLst/>
                  <a:ahLst/>
                  <a:cxnLst>
                    <a:cxn ang="0">
                      <a:pos x="407" y="1"/>
                    </a:cxn>
                    <a:cxn ang="0">
                      <a:pos x="486" y="14"/>
                    </a:cxn>
                    <a:cxn ang="0">
                      <a:pos x="564" y="42"/>
                    </a:cxn>
                    <a:cxn ang="0">
                      <a:pos x="638" y="85"/>
                    </a:cxn>
                    <a:cxn ang="0">
                      <a:pos x="698" y="140"/>
                    </a:cxn>
                    <a:cxn ang="0">
                      <a:pos x="746" y="206"/>
                    </a:cxn>
                    <a:cxn ang="0">
                      <a:pos x="781" y="278"/>
                    </a:cxn>
                    <a:cxn ang="0">
                      <a:pos x="803" y="356"/>
                    </a:cxn>
                    <a:cxn ang="0">
                      <a:pos x="812" y="436"/>
                    </a:cxn>
                    <a:cxn ang="0">
                      <a:pos x="809" y="513"/>
                    </a:cxn>
                    <a:cxn ang="0">
                      <a:pos x="795" y="585"/>
                    </a:cxn>
                    <a:cxn ang="0">
                      <a:pos x="768" y="650"/>
                    </a:cxn>
                    <a:cxn ang="0">
                      <a:pos x="727" y="709"/>
                    </a:cxn>
                    <a:cxn ang="0">
                      <a:pos x="670" y="759"/>
                    </a:cxn>
                    <a:cxn ang="0">
                      <a:pos x="605" y="795"/>
                    </a:cxn>
                    <a:cxn ang="0">
                      <a:pos x="534" y="816"/>
                    </a:cxn>
                    <a:cxn ang="0">
                      <a:pos x="459" y="822"/>
                    </a:cxn>
                    <a:cxn ang="0">
                      <a:pos x="382" y="814"/>
                    </a:cxn>
                    <a:cxn ang="0">
                      <a:pos x="305" y="792"/>
                    </a:cxn>
                    <a:cxn ang="0">
                      <a:pos x="229" y="755"/>
                    </a:cxn>
                    <a:cxn ang="0">
                      <a:pos x="156" y="702"/>
                    </a:cxn>
                    <a:cxn ang="0">
                      <a:pos x="94" y="637"/>
                    </a:cxn>
                    <a:cxn ang="0">
                      <a:pos x="47" y="563"/>
                    </a:cxn>
                    <a:cxn ang="0">
                      <a:pos x="15" y="483"/>
                    </a:cxn>
                    <a:cxn ang="0">
                      <a:pos x="0" y="400"/>
                    </a:cxn>
                    <a:cxn ang="0">
                      <a:pos x="4" y="316"/>
                    </a:cxn>
                    <a:cxn ang="0">
                      <a:pos x="26" y="236"/>
                    </a:cxn>
                    <a:cxn ang="0">
                      <a:pos x="68" y="159"/>
                    </a:cxn>
                    <a:cxn ang="0">
                      <a:pos x="121" y="99"/>
                    </a:cxn>
                    <a:cxn ang="0">
                      <a:pos x="184" y="52"/>
                    </a:cxn>
                    <a:cxn ang="0">
                      <a:pos x="254" y="20"/>
                    </a:cxn>
                    <a:cxn ang="0">
                      <a:pos x="330" y="3"/>
                    </a:cxn>
                  </a:cxnLst>
                  <a:rect l="0" t="0" r="r" b="b"/>
                  <a:pathLst>
                    <a:path w="813" h="822">
                      <a:moveTo>
                        <a:pt x="368" y="0"/>
                      </a:moveTo>
                      <a:lnTo>
                        <a:pt x="407" y="1"/>
                      </a:lnTo>
                      <a:lnTo>
                        <a:pt x="447" y="5"/>
                      </a:lnTo>
                      <a:lnTo>
                        <a:pt x="486" y="14"/>
                      </a:lnTo>
                      <a:lnTo>
                        <a:pt x="525" y="26"/>
                      </a:lnTo>
                      <a:lnTo>
                        <a:pt x="564" y="42"/>
                      </a:lnTo>
                      <a:lnTo>
                        <a:pt x="601" y="62"/>
                      </a:lnTo>
                      <a:lnTo>
                        <a:pt x="638" y="85"/>
                      </a:lnTo>
                      <a:lnTo>
                        <a:pt x="669" y="111"/>
                      </a:lnTo>
                      <a:lnTo>
                        <a:pt x="698" y="140"/>
                      </a:lnTo>
                      <a:lnTo>
                        <a:pt x="724" y="171"/>
                      </a:lnTo>
                      <a:lnTo>
                        <a:pt x="746" y="206"/>
                      </a:lnTo>
                      <a:lnTo>
                        <a:pt x="765" y="241"/>
                      </a:lnTo>
                      <a:lnTo>
                        <a:pt x="781" y="278"/>
                      </a:lnTo>
                      <a:lnTo>
                        <a:pt x="794" y="317"/>
                      </a:lnTo>
                      <a:lnTo>
                        <a:pt x="803" y="356"/>
                      </a:lnTo>
                      <a:lnTo>
                        <a:pt x="809" y="396"/>
                      </a:lnTo>
                      <a:lnTo>
                        <a:pt x="812" y="436"/>
                      </a:lnTo>
                      <a:lnTo>
                        <a:pt x="813" y="475"/>
                      </a:lnTo>
                      <a:lnTo>
                        <a:pt x="809" y="513"/>
                      </a:lnTo>
                      <a:lnTo>
                        <a:pt x="804" y="550"/>
                      </a:lnTo>
                      <a:lnTo>
                        <a:pt x="795" y="585"/>
                      </a:lnTo>
                      <a:lnTo>
                        <a:pt x="783" y="619"/>
                      </a:lnTo>
                      <a:lnTo>
                        <a:pt x="768" y="650"/>
                      </a:lnTo>
                      <a:lnTo>
                        <a:pt x="751" y="678"/>
                      </a:lnTo>
                      <a:lnTo>
                        <a:pt x="727" y="709"/>
                      </a:lnTo>
                      <a:lnTo>
                        <a:pt x="699" y="736"/>
                      </a:lnTo>
                      <a:lnTo>
                        <a:pt x="670" y="759"/>
                      </a:lnTo>
                      <a:lnTo>
                        <a:pt x="639" y="779"/>
                      </a:lnTo>
                      <a:lnTo>
                        <a:pt x="605" y="795"/>
                      </a:lnTo>
                      <a:lnTo>
                        <a:pt x="571" y="807"/>
                      </a:lnTo>
                      <a:lnTo>
                        <a:pt x="534" y="816"/>
                      </a:lnTo>
                      <a:lnTo>
                        <a:pt x="497" y="820"/>
                      </a:lnTo>
                      <a:lnTo>
                        <a:pt x="459" y="822"/>
                      </a:lnTo>
                      <a:lnTo>
                        <a:pt x="421" y="820"/>
                      </a:lnTo>
                      <a:lnTo>
                        <a:pt x="382" y="814"/>
                      </a:lnTo>
                      <a:lnTo>
                        <a:pt x="343" y="805"/>
                      </a:lnTo>
                      <a:lnTo>
                        <a:pt x="305" y="792"/>
                      </a:lnTo>
                      <a:lnTo>
                        <a:pt x="266" y="775"/>
                      </a:lnTo>
                      <a:lnTo>
                        <a:pt x="229" y="755"/>
                      </a:lnTo>
                      <a:lnTo>
                        <a:pt x="193" y="731"/>
                      </a:lnTo>
                      <a:lnTo>
                        <a:pt x="156" y="702"/>
                      </a:lnTo>
                      <a:lnTo>
                        <a:pt x="123" y="671"/>
                      </a:lnTo>
                      <a:lnTo>
                        <a:pt x="94" y="637"/>
                      </a:lnTo>
                      <a:lnTo>
                        <a:pt x="68" y="601"/>
                      </a:lnTo>
                      <a:lnTo>
                        <a:pt x="47" y="563"/>
                      </a:lnTo>
                      <a:lnTo>
                        <a:pt x="29" y="523"/>
                      </a:lnTo>
                      <a:lnTo>
                        <a:pt x="15" y="483"/>
                      </a:lnTo>
                      <a:lnTo>
                        <a:pt x="6" y="441"/>
                      </a:lnTo>
                      <a:lnTo>
                        <a:pt x="0" y="400"/>
                      </a:lnTo>
                      <a:lnTo>
                        <a:pt x="0" y="358"/>
                      </a:lnTo>
                      <a:lnTo>
                        <a:pt x="4" y="316"/>
                      </a:lnTo>
                      <a:lnTo>
                        <a:pt x="12" y="275"/>
                      </a:lnTo>
                      <a:lnTo>
                        <a:pt x="26" y="236"/>
                      </a:lnTo>
                      <a:lnTo>
                        <a:pt x="44" y="197"/>
                      </a:lnTo>
                      <a:lnTo>
                        <a:pt x="68" y="159"/>
                      </a:lnTo>
                      <a:lnTo>
                        <a:pt x="93" y="127"/>
                      </a:lnTo>
                      <a:lnTo>
                        <a:pt x="121" y="99"/>
                      </a:lnTo>
                      <a:lnTo>
                        <a:pt x="152" y="73"/>
                      </a:lnTo>
                      <a:lnTo>
                        <a:pt x="184" y="52"/>
                      </a:lnTo>
                      <a:lnTo>
                        <a:pt x="219" y="34"/>
                      </a:lnTo>
                      <a:lnTo>
                        <a:pt x="254" y="20"/>
                      </a:lnTo>
                      <a:lnTo>
                        <a:pt x="291" y="10"/>
                      </a:lnTo>
                      <a:lnTo>
                        <a:pt x="330" y="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rgbClr val="FFC8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7273925" y="4152900"/>
                  <a:ext cx="287337" cy="241300"/>
                </a:xfrm>
                <a:custGeom>
                  <a:avLst/>
                  <a:gdLst/>
                  <a:ahLst/>
                  <a:cxnLst>
                    <a:cxn ang="0">
                      <a:pos x="179" y="0"/>
                    </a:cxn>
                    <a:cxn ang="0">
                      <a:pos x="181" y="19"/>
                    </a:cxn>
                    <a:cxn ang="0">
                      <a:pos x="181" y="38"/>
                    </a:cxn>
                    <a:cxn ang="0">
                      <a:pos x="170" y="44"/>
                    </a:cxn>
                    <a:cxn ang="0">
                      <a:pos x="155" y="51"/>
                    </a:cxn>
                    <a:cxn ang="0">
                      <a:pos x="136" y="57"/>
                    </a:cxn>
                    <a:cxn ang="0">
                      <a:pos x="115" y="65"/>
                    </a:cxn>
                    <a:cxn ang="0">
                      <a:pos x="91" y="69"/>
                    </a:cxn>
                    <a:cxn ang="0">
                      <a:pos x="68" y="73"/>
                    </a:cxn>
                    <a:cxn ang="0">
                      <a:pos x="43" y="74"/>
                    </a:cxn>
                    <a:cxn ang="0">
                      <a:pos x="43" y="85"/>
                    </a:cxn>
                    <a:cxn ang="0">
                      <a:pos x="44" y="92"/>
                    </a:cxn>
                    <a:cxn ang="0">
                      <a:pos x="46" y="100"/>
                    </a:cxn>
                    <a:cxn ang="0">
                      <a:pos x="50" y="108"/>
                    </a:cxn>
                    <a:cxn ang="0">
                      <a:pos x="53" y="117"/>
                    </a:cxn>
                    <a:cxn ang="0">
                      <a:pos x="60" y="125"/>
                    </a:cxn>
                    <a:cxn ang="0">
                      <a:pos x="68" y="133"/>
                    </a:cxn>
                    <a:cxn ang="0">
                      <a:pos x="78" y="138"/>
                    </a:cxn>
                    <a:cxn ang="0">
                      <a:pos x="89" y="142"/>
                    </a:cxn>
                    <a:cxn ang="0">
                      <a:pos x="105" y="143"/>
                    </a:cxn>
                    <a:cxn ang="0">
                      <a:pos x="123" y="143"/>
                    </a:cxn>
                    <a:cxn ang="0">
                      <a:pos x="108" y="148"/>
                    </a:cxn>
                    <a:cxn ang="0">
                      <a:pos x="94" y="151"/>
                    </a:cxn>
                    <a:cxn ang="0">
                      <a:pos x="78" y="152"/>
                    </a:cxn>
                    <a:cxn ang="0">
                      <a:pos x="60" y="149"/>
                    </a:cxn>
                    <a:cxn ang="0">
                      <a:pos x="47" y="143"/>
                    </a:cxn>
                    <a:cxn ang="0">
                      <a:pos x="34" y="136"/>
                    </a:cxn>
                    <a:cxn ang="0">
                      <a:pos x="25" y="127"/>
                    </a:cxn>
                    <a:cxn ang="0">
                      <a:pos x="17" y="116"/>
                    </a:cxn>
                    <a:cxn ang="0">
                      <a:pos x="12" y="106"/>
                    </a:cxn>
                    <a:cxn ang="0">
                      <a:pos x="7" y="95"/>
                    </a:cxn>
                    <a:cxn ang="0">
                      <a:pos x="3" y="85"/>
                    </a:cxn>
                    <a:cxn ang="0">
                      <a:pos x="2" y="76"/>
                    </a:cxn>
                    <a:cxn ang="0">
                      <a:pos x="1" y="70"/>
                    </a:cxn>
                    <a:cxn ang="0">
                      <a:pos x="0" y="65"/>
                    </a:cxn>
                    <a:cxn ang="0">
                      <a:pos x="0" y="64"/>
                    </a:cxn>
                    <a:cxn ang="0">
                      <a:pos x="179" y="0"/>
                    </a:cxn>
                  </a:cxnLst>
                  <a:rect l="0" t="0" r="r" b="b"/>
                  <a:pathLst>
                    <a:path w="181" h="152">
                      <a:moveTo>
                        <a:pt x="179" y="0"/>
                      </a:moveTo>
                      <a:lnTo>
                        <a:pt x="181" y="19"/>
                      </a:lnTo>
                      <a:lnTo>
                        <a:pt x="181" y="38"/>
                      </a:lnTo>
                      <a:lnTo>
                        <a:pt x="170" y="44"/>
                      </a:lnTo>
                      <a:lnTo>
                        <a:pt x="155" y="51"/>
                      </a:lnTo>
                      <a:lnTo>
                        <a:pt x="136" y="57"/>
                      </a:lnTo>
                      <a:lnTo>
                        <a:pt x="115" y="65"/>
                      </a:lnTo>
                      <a:lnTo>
                        <a:pt x="91" y="69"/>
                      </a:lnTo>
                      <a:lnTo>
                        <a:pt x="68" y="73"/>
                      </a:lnTo>
                      <a:lnTo>
                        <a:pt x="43" y="74"/>
                      </a:lnTo>
                      <a:lnTo>
                        <a:pt x="43" y="85"/>
                      </a:lnTo>
                      <a:lnTo>
                        <a:pt x="44" y="92"/>
                      </a:lnTo>
                      <a:lnTo>
                        <a:pt x="46" y="100"/>
                      </a:lnTo>
                      <a:lnTo>
                        <a:pt x="50" y="108"/>
                      </a:lnTo>
                      <a:lnTo>
                        <a:pt x="53" y="117"/>
                      </a:lnTo>
                      <a:lnTo>
                        <a:pt x="60" y="125"/>
                      </a:lnTo>
                      <a:lnTo>
                        <a:pt x="68" y="133"/>
                      </a:lnTo>
                      <a:lnTo>
                        <a:pt x="78" y="138"/>
                      </a:lnTo>
                      <a:lnTo>
                        <a:pt x="89" y="142"/>
                      </a:lnTo>
                      <a:lnTo>
                        <a:pt x="105" y="143"/>
                      </a:lnTo>
                      <a:lnTo>
                        <a:pt x="123" y="143"/>
                      </a:lnTo>
                      <a:lnTo>
                        <a:pt x="108" y="148"/>
                      </a:lnTo>
                      <a:lnTo>
                        <a:pt x="94" y="151"/>
                      </a:lnTo>
                      <a:lnTo>
                        <a:pt x="78" y="152"/>
                      </a:lnTo>
                      <a:lnTo>
                        <a:pt x="60" y="149"/>
                      </a:lnTo>
                      <a:lnTo>
                        <a:pt x="47" y="143"/>
                      </a:lnTo>
                      <a:lnTo>
                        <a:pt x="34" y="136"/>
                      </a:lnTo>
                      <a:lnTo>
                        <a:pt x="25" y="127"/>
                      </a:lnTo>
                      <a:lnTo>
                        <a:pt x="17" y="116"/>
                      </a:lnTo>
                      <a:lnTo>
                        <a:pt x="12" y="106"/>
                      </a:lnTo>
                      <a:lnTo>
                        <a:pt x="7" y="95"/>
                      </a:lnTo>
                      <a:lnTo>
                        <a:pt x="3" y="85"/>
                      </a:lnTo>
                      <a:lnTo>
                        <a:pt x="2" y="76"/>
                      </a:lnTo>
                      <a:lnTo>
                        <a:pt x="1" y="70"/>
                      </a:lnTo>
                      <a:lnTo>
                        <a:pt x="0" y="65"/>
                      </a:lnTo>
                      <a:lnTo>
                        <a:pt x="0" y="64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rgbClr val="E6934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/>
              </p:nvSpPr>
              <p:spPr bwMode="auto">
                <a:xfrm>
                  <a:off x="6138863" y="1782763"/>
                  <a:ext cx="1123950" cy="1136650"/>
                </a:xfrm>
                <a:custGeom>
                  <a:avLst/>
                  <a:gdLst/>
                  <a:ahLst/>
                  <a:cxnLst>
                    <a:cxn ang="0">
                      <a:pos x="341" y="0"/>
                    </a:cxn>
                    <a:cxn ang="0">
                      <a:pos x="378" y="2"/>
                    </a:cxn>
                    <a:cxn ang="0">
                      <a:pos x="415" y="9"/>
                    </a:cxn>
                    <a:cxn ang="0">
                      <a:pos x="451" y="19"/>
                    </a:cxn>
                    <a:cxn ang="0">
                      <a:pos x="487" y="34"/>
                    </a:cxn>
                    <a:cxn ang="0">
                      <a:pos x="523" y="52"/>
                    </a:cxn>
                    <a:cxn ang="0">
                      <a:pos x="556" y="74"/>
                    </a:cxn>
                    <a:cxn ang="0">
                      <a:pos x="586" y="97"/>
                    </a:cxn>
                    <a:cxn ang="0">
                      <a:pos x="612" y="125"/>
                    </a:cxn>
                    <a:cxn ang="0">
                      <a:pos x="635" y="155"/>
                    </a:cxn>
                    <a:cxn ang="0">
                      <a:pos x="655" y="186"/>
                    </a:cxn>
                    <a:cxn ang="0">
                      <a:pos x="671" y="220"/>
                    </a:cxn>
                    <a:cxn ang="0">
                      <a:pos x="685" y="255"/>
                    </a:cxn>
                    <a:cxn ang="0">
                      <a:pos x="696" y="291"/>
                    </a:cxn>
                    <a:cxn ang="0">
                      <a:pos x="703" y="328"/>
                    </a:cxn>
                    <a:cxn ang="0">
                      <a:pos x="707" y="365"/>
                    </a:cxn>
                    <a:cxn ang="0">
                      <a:pos x="708" y="401"/>
                    </a:cxn>
                    <a:cxn ang="0">
                      <a:pos x="707" y="437"/>
                    </a:cxn>
                    <a:cxn ang="0">
                      <a:pos x="701" y="472"/>
                    </a:cxn>
                    <a:cxn ang="0">
                      <a:pos x="694" y="505"/>
                    </a:cxn>
                    <a:cxn ang="0">
                      <a:pos x="683" y="536"/>
                    </a:cxn>
                    <a:cxn ang="0">
                      <a:pos x="670" y="565"/>
                    </a:cxn>
                    <a:cxn ang="0">
                      <a:pos x="654" y="591"/>
                    </a:cxn>
                    <a:cxn ang="0">
                      <a:pos x="631" y="619"/>
                    </a:cxn>
                    <a:cxn ang="0">
                      <a:pos x="606" y="644"/>
                    </a:cxn>
                    <a:cxn ang="0">
                      <a:pos x="579" y="666"/>
                    </a:cxn>
                    <a:cxn ang="0">
                      <a:pos x="549" y="683"/>
                    </a:cxn>
                    <a:cxn ang="0">
                      <a:pos x="517" y="697"/>
                    </a:cxn>
                    <a:cxn ang="0">
                      <a:pos x="484" y="706"/>
                    </a:cxn>
                    <a:cxn ang="0">
                      <a:pos x="450" y="714"/>
                    </a:cxn>
                    <a:cxn ang="0">
                      <a:pos x="416" y="716"/>
                    </a:cxn>
                    <a:cxn ang="0">
                      <a:pos x="380" y="716"/>
                    </a:cxn>
                    <a:cxn ang="0">
                      <a:pos x="344" y="712"/>
                    </a:cxn>
                    <a:cxn ang="0">
                      <a:pos x="308" y="704"/>
                    </a:cxn>
                    <a:cxn ang="0">
                      <a:pos x="271" y="693"/>
                    </a:cxn>
                    <a:cxn ang="0">
                      <a:pos x="236" y="678"/>
                    </a:cxn>
                    <a:cxn ang="0">
                      <a:pos x="201" y="659"/>
                    </a:cxn>
                    <a:cxn ang="0">
                      <a:pos x="167" y="638"/>
                    </a:cxn>
                    <a:cxn ang="0">
                      <a:pos x="134" y="610"/>
                    </a:cxn>
                    <a:cxn ang="0">
                      <a:pos x="103" y="581"/>
                    </a:cxn>
                    <a:cxn ang="0">
                      <a:pos x="77" y="549"/>
                    </a:cxn>
                    <a:cxn ang="0">
                      <a:pos x="53" y="514"/>
                    </a:cxn>
                    <a:cxn ang="0">
                      <a:pos x="34" y="479"/>
                    </a:cxn>
                    <a:cxn ang="0">
                      <a:pos x="19" y="442"/>
                    </a:cxn>
                    <a:cxn ang="0">
                      <a:pos x="8" y="403"/>
                    </a:cxn>
                    <a:cxn ang="0">
                      <a:pos x="1" y="365"/>
                    </a:cxn>
                    <a:cxn ang="0">
                      <a:pos x="0" y="325"/>
                    </a:cxn>
                    <a:cxn ang="0">
                      <a:pos x="1" y="286"/>
                    </a:cxn>
                    <a:cxn ang="0">
                      <a:pos x="9" y="248"/>
                    </a:cxn>
                    <a:cxn ang="0">
                      <a:pos x="20" y="210"/>
                    </a:cxn>
                    <a:cxn ang="0">
                      <a:pos x="37" y="174"/>
                    </a:cxn>
                    <a:cxn ang="0">
                      <a:pos x="58" y="138"/>
                    </a:cxn>
                    <a:cxn ang="0">
                      <a:pos x="82" y="108"/>
                    </a:cxn>
                    <a:cxn ang="0">
                      <a:pos x="109" y="82"/>
                    </a:cxn>
                    <a:cxn ang="0">
                      <a:pos x="137" y="59"/>
                    </a:cxn>
                    <a:cxn ang="0">
                      <a:pos x="168" y="40"/>
                    </a:cxn>
                    <a:cxn ang="0">
                      <a:pos x="201" y="25"/>
                    </a:cxn>
                    <a:cxn ang="0">
                      <a:pos x="234" y="13"/>
                    </a:cxn>
                    <a:cxn ang="0">
                      <a:pos x="270" y="5"/>
                    </a:cxn>
                    <a:cxn ang="0">
                      <a:pos x="305" y="0"/>
                    </a:cxn>
                    <a:cxn ang="0">
                      <a:pos x="341" y="0"/>
                    </a:cxn>
                  </a:cxnLst>
                  <a:rect l="0" t="0" r="r" b="b"/>
                  <a:pathLst>
                    <a:path w="708" h="716">
                      <a:moveTo>
                        <a:pt x="341" y="0"/>
                      </a:moveTo>
                      <a:lnTo>
                        <a:pt x="378" y="2"/>
                      </a:lnTo>
                      <a:lnTo>
                        <a:pt x="415" y="9"/>
                      </a:lnTo>
                      <a:lnTo>
                        <a:pt x="451" y="19"/>
                      </a:lnTo>
                      <a:lnTo>
                        <a:pt x="487" y="34"/>
                      </a:lnTo>
                      <a:lnTo>
                        <a:pt x="523" y="52"/>
                      </a:lnTo>
                      <a:lnTo>
                        <a:pt x="556" y="74"/>
                      </a:lnTo>
                      <a:lnTo>
                        <a:pt x="586" y="97"/>
                      </a:lnTo>
                      <a:lnTo>
                        <a:pt x="612" y="125"/>
                      </a:lnTo>
                      <a:lnTo>
                        <a:pt x="635" y="155"/>
                      </a:lnTo>
                      <a:lnTo>
                        <a:pt x="655" y="186"/>
                      </a:lnTo>
                      <a:lnTo>
                        <a:pt x="671" y="220"/>
                      </a:lnTo>
                      <a:lnTo>
                        <a:pt x="685" y="255"/>
                      </a:lnTo>
                      <a:lnTo>
                        <a:pt x="696" y="291"/>
                      </a:lnTo>
                      <a:lnTo>
                        <a:pt x="703" y="328"/>
                      </a:lnTo>
                      <a:lnTo>
                        <a:pt x="707" y="365"/>
                      </a:lnTo>
                      <a:lnTo>
                        <a:pt x="708" y="401"/>
                      </a:lnTo>
                      <a:lnTo>
                        <a:pt x="707" y="437"/>
                      </a:lnTo>
                      <a:lnTo>
                        <a:pt x="701" y="472"/>
                      </a:lnTo>
                      <a:lnTo>
                        <a:pt x="694" y="505"/>
                      </a:lnTo>
                      <a:lnTo>
                        <a:pt x="683" y="536"/>
                      </a:lnTo>
                      <a:lnTo>
                        <a:pt x="670" y="565"/>
                      </a:lnTo>
                      <a:lnTo>
                        <a:pt x="654" y="591"/>
                      </a:lnTo>
                      <a:lnTo>
                        <a:pt x="631" y="619"/>
                      </a:lnTo>
                      <a:lnTo>
                        <a:pt x="606" y="644"/>
                      </a:lnTo>
                      <a:lnTo>
                        <a:pt x="579" y="666"/>
                      </a:lnTo>
                      <a:lnTo>
                        <a:pt x="549" y="683"/>
                      </a:lnTo>
                      <a:lnTo>
                        <a:pt x="517" y="697"/>
                      </a:lnTo>
                      <a:lnTo>
                        <a:pt x="484" y="706"/>
                      </a:lnTo>
                      <a:lnTo>
                        <a:pt x="450" y="714"/>
                      </a:lnTo>
                      <a:lnTo>
                        <a:pt x="416" y="716"/>
                      </a:lnTo>
                      <a:lnTo>
                        <a:pt x="380" y="716"/>
                      </a:lnTo>
                      <a:lnTo>
                        <a:pt x="344" y="712"/>
                      </a:lnTo>
                      <a:lnTo>
                        <a:pt x="308" y="704"/>
                      </a:lnTo>
                      <a:lnTo>
                        <a:pt x="271" y="693"/>
                      </a:lnTo>
                      <a:lnTo>
                        <a:pt x="236" y="678"/>
                      </a:lnTo>
                      <a:lnTo>
                        <a:pt x="201" y="659"/>
                      </a:lnTo>
                      <a:lnTo>
                        <a:pt x="167" y="638"/>
                      </a:lnTo>
                      <a:lnTo>
                        <a:pt x="134" y="610"/>
                      </a:lnTo>
                      <a:lnTo>
                        <a:pt x="103" y="581"/>
                      </a:lnTo>
                      <a:lnTo>
                        <a:pt x="77" y="549"/>
                      </a:lnTo>
                      <a:lnTo>
                        <a:pt x="53" y="514"/>
                      </a:lnTo>
                      <a:lnTo>
                        <a:pt x="34" y="479"/>
                      </a:lnTo>
                      <a:lnTo>
                        <a:pt x="19" y="442"/>
                      </a:lnTo>
                      <a:lnTo>
                        <a:pt x="8" y="403"/>
                      </a:lnTo>
                      <a:lnTo>
                        <a:pt x="1" y="365"/>
                      </a:lnTo>
                      <a:lnTo>
                        <a:pt x="0" y="325"/>
                      </a:lnTo>
                      <a:lnTo>
                        <a:pt x="1" y="286"/>
                      </a:lnTo>
                      <a:lnTo>
                        <a:pt x="9" y="248"/>
                      </a:lnTo>
                      <a:lnTo>
                        <a:pt x="20" y="210"/>
                      </a:lnTo>
                      <a:lnTo>
                        <a:pt x="37" y="174"/>
                      </a:lnTo>
                      <a:lnTo>
                        <a:pt x="58" y="138"/>
                      </a:lnTo>
                      <a:lnTo>
                        <a:pt x="82" y="108"/>
                      </a:lnTo>
                      <a:lnTo>
                        <a:pt x="109" y="82"/>
                      </a:lnTo>
                      <a:lnTo>
                        <a:pt x="137" y="59"/>
                      </a:lnTo>
                      <a:lnTo>
                        <a:pt x="168" y="40"/>
                      </a:lnTo>
                      <a:lnTo>
                        <a:pt x="201" y="25"/>
                      </a:lnTo>
                      <a:lnTo>
                        <a:pt x="234" y="13"/>
                      </a:lnTo>
                      <a:lnTo>
                        <a:pt x="270" y="5"/>
                      </a:lnTo>
                      <a:lnTo>
                        <a:pt x="305" y="0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rgbClr val="FFD69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6015038" y="1724025"/>
                  <a:ext cx="1193800" cy="927100"/>
                </a:xfrm>
                <a:custGeom>
                  <a:avLst/>
                  <a:gdLst/>
                  <a:ahLst/>
                  <a:cxnLst>
                    <a:cxn ang="0">
                      <a:pos x="401" y="1"/>
                    </a:cxn>
                    <a:cxn ang="0">
                      <a:pos x="480" y="14"/>
                    </a:cxn>
                    <a:cxn ang="0">
                      <a:pos x="557" y="42"/>
                    </a:cxn>
                    <a:cxn ang="0">
                      <a:pos x="631" y="85"/>
                    </a:cxn>
                    <a:cxn ang="0">
                      <a:pos x="688" y="133"/>
                    </a:cxn>
                    <a:cxn ang="0">
                      <a:pos x="725" y="182"/>
                    </a:cxn>
                    <a:cxn ang="0">
                      <a:pos x="752" y="233"/>
                    </a:cxn>
                    <a:cxn ang="0">
                      <a:pos x="733" y="286"/>
                    </a:cxn>
                    <a:cxn ang="0">
                      <a:pos x="704" y="324"/>
                    </a:cxn>
                    <a:cxn ang="0">
                      <a:pos x="666" y="350"/>
                    </a:cxn>
                    <a:cxn ang="0">
                      <a:pos x="621" y="365"/>
                    </a:cxn>
                    <a:cxn ang="0">
                      <a:pos x="572" y="371"/>
                    </a:cxn>
                    <a:cxn ang="0">
                      <a:pos x="521" y="368"/>
                    </a:cxn>
                    <a:cxn ang="0">
                      <a:pos x="467" y="361"/>
                    </a:cxn>
                    <a:cxn ang="0">
                      <a:pos x="390" y="341"/>
                    </a:cxn>
                    <a:cxn ang="0">
                      <a:pos x="343" y="326"/>
                    </a:cxn>
                    <a:cxn ang="0">
                      <a:pos x="302" y="310"/>
                    </a:cxn>
                    <a:cxn ang="0">
                      <a:pos x="268" y="296"/>
                    </a:cxn>
                    <a:cxn ang="0">
                      <a:pos x="243" y="285"/>
                    </a:cxn>
                    <a:cxn ang="0">
                      <a:pos x="231" y="279"/>
                    </a:cxn>
                    <a:cxn ang="0">
                      <a:pos x="228" y="318"/>
                    </a:cxn>
                    <a:cxn ang="0">
                      <a:pos x="219" y="391"/>
                    </a:cxn>
                    <a:cxn ang="0">
                      <a:pos x="200" y="451"/>
                    </a:cxn>
                    <a:cxn ang="0">
                      <a:pos x="175" y="499"/>
                    </a:cxn>
                    <a:cxn ang="0">
                      <a:pos x="146" y="536"/>
                    </a:cxn>
                    <a:cxn ang="0">
                      <a:pos x="114" y="562"/>
                    </a:cxn>
                    <a:cxn ang="0">
                      <a:pos x="84" y="579"/>
                    </a:cxn>
                    <a:cxn ang="0">
                      <a:pos x="49" y="549"/>
                    </a:cxn>
                    <a:cxn ang="0">
                      <a:pos x="18" y="474"/>
                    </a:cxn>
                    <a:cxn ang="0">
                      <a:pos x="2" y="396"/>
                    </a:cxn>
                    <a:cxn ang="0">
                      <a:pos x="2" y="318"/>
                    </a:cxn>
                    <a:cxn ang="0">
                      <a:pos x="17" y="240"/>
                    </a:cxn>
                    <a:cxn ang="0">
                      <a:pos x="44" y="185"/>
                    </a:cxn>
                    <a:cxn ang="0">
                      <a:pos x="87" y="126"/>
                    </a:cxn>
                    <a:cxn ang="0">
                      <a:pos x="146" y="73"/>
                    </a:cxn>
                    <a:cxn ang="0">
                      <a:pos x="213" y="34"/>
                    </a:cxn>
                    <a:cxn ang="0">
                      <a:pos x="285" y="10"/>
                    </a:cxn>
                    <a:cxn ang="0">
                      <a:pos x="362" y="0"/>
                    </a:cxn>
                  </a:cxnLst>
                  <a:rect l="0" t="0" r="r" b="b"/>
                  <a:pathLst>
                    <a:path w="752" h="584">
                      <a:moveTo>
                        <a:pt x="362" y="0"/>
                      </a:moveTo>
                      <a:lnTo>
                        <a:pt x="401" y="1"/>
                      </a:lnTo>
                      <a:lnTo>
                        <a:pt x="440" y="6"/>
                      </a:lnTo>
                      <a:lnTo>
                        <a:pt x="480" y="14"/>
                      </a:lnTo>
                      <a:lnTo>
                        <a:pt x="519" y="27"/>
                      </a:lnTo>
                      <a:lnTo>
                        <a:pt x="557" y="42"/>
                      </a:lnTo>
                      <a:lnTo>
                        <a:pt x="595" y="62"/>
                      </a:lnTo>
                      <a:lnTo>
                        <a:pt x="631" y="85"/>
                      </a:lnTo>
                      <a:lnTo>
                        <a:pt x="662" y="109"/>
                      </a:lnTo>
                      <a:lnTo>
                        <a:pt x="688" y="133"/>
                      </a:lnTo>
                      <a:lnTo>
                        <a:pt x="708" y="157"/>
                      </a:lnTo>
                      <a:lnTo>
                        <a:pt x="725" y="182"/>
                      </a:lnTo>
                      <a:lnTo>
                        <a:pt x="739" y="207"/>
                      </a:lnTo>
                      <a:lnTo>
                        <a:pt x="752" y="233"/>
                      </a:lnTo>
                      <a:lnTo>
                        <a:pt x="744" y="261"/>
                      </a:lnTo>
                      <a:lnTo>
                        <a:pt x="733" y="286"/>
                      </a:lnTo>
                      <a:lnTo>
                        <a:pt x="719" y="307"/>
                      </a:lnTo>
                      <a:lnTo>
                        <a:pt x="704" y="324"/>
                      </a:lnTo>
                      <a:lnTo>
                        <a:pt x="686" y="338"/>
                      </a:lnTo>
                      <a:lnTo>
                        <a:pt x="666" y="350"/>
                      </a:lnTo>
                      <a:lnTo>
                        <a:pt x="645" y="358"/>
                      </a:lnTo>
                      <a:lnTo>
                        <a:pt x="621" y="365"/>
                      </a:lnTo>
                      <a:lnTo>
                        <a:pt x="598" y="369"/>
                      </a:lnTo>
                      <a:lnTo>
                        <a:pt x="572" y="371"/>
                      </a:lnTo>
                      <a:lnTo>
                        <a:pt x="547" y="370"/>
                      </a:lnTo>
                      <a:lnTo>
                        <a:pt x="521" y="368"/>
                      </a:lnTo>
                      <a:lnTo>
                        <a:pt x="494" y="366"/>
                      </a:lnTo>
                      <a:lnTo>
                        <a:pt x="467" y="361"/>
                      </a:lnTo>
                      <a:lnTo>
                        <a:pt x="441" y="356"/>
                      </a:lnTo>
                      <a:lnTo>
                        <a:pt x="390" y="341"/>
                      </a:lnTo>
                      <a:lnTo>
                        <a:pt x="367" y="334"/>
                      </a:lnTo>
                      <a:lnTo>
                        <a:pt x="343" y="326"/>
                      </a:lnTo>
                      <a:lnTo>
                        <a:pt x="322" y="318"/>
                      </a:lnTo>
                      <a:lnTo>
                        <a:pt x="302" y="310"/>
                      </a:lnTo>
                      <a:lnTo>
                        <a:pt x="284" y="303"/>
                      </a:lnTo>
                      <a:lnTo>
                        <a:pt x="268" y="296"/>
                      </a:lnTo>
                      <a:lnTo>
                        <a:pt x="254" y="290"/>
                      </a:lnTo>
                      <a:lnTo>
                        <a:pt x="243" y="285"/>
                      </a:lnTo>
                      <a:lnTo>
                        <a:pt x="235" y="281"/>
                      </a:lnTo>
                      <a:lnTo>
                        <a:pt x="231" y="279"/>
                      </a:lnTo>
                      <a:lnTo>
                        <a:pt x="229" y="278"/>
                      </a:lnTo>
                      <a:lnTo>
                        <a:pt x="228" y="318"/>
                      </a:lnTo>
                      <a:lnTo>
                        <a:pt x="224" y="356"/>
                      </a:lnTo>
                      <a:lnTo>
                        <a:pt x="219" y="391"/>
                      </a:lnTo>
                      <a:lnTo>
                        <a:pt x="211" y="423"/>
                      </a:lnTo>
                      <a:lnTo>
                        <a:pt x="200" y="451"/>
                      </a:lnTo>
                      <a:lnTo>
                        <a:pt x="188" y="476"/>
                      </a:lnTo>
                      <a:lnTo>
                        <a:pt x="175" y="499"/>
                      </a:lnTo>
                      <a:lnTo>
                        <a:pt x="160" y="519"/>
                      </a:lnTo>
                      <a:lnTo>
                        <a:pt x="146" y="536"/>
                      </a:lnTo>
                      <a:lnTo>
                        <a:pt x="129" y="550"/>
                      </a:lnTo>
                      <a:lnTo>
                        <a:pt x="114" y="562"/>
                      </a:lnTo>
                      <a:lnTo>
                        <a:pt x="98" y="572"/>
                      </a:lnTo>
                      <a:lnTo>
                        <a:pt x="84" y="579"/>
                      </a:lnTo>
                      <a:lnTo>
                        <a:pt x="69" y="584"/>
                      </a:lnTo>
                      <a:lnTo>
                        <a:pt x="49" y="549"/>
                      </a:lnTo>
                      <a:lnTo>
                        <a:pt x="31" y="512"/>
                      </a:lnTo>
                      <a:lnTo>
                        <a:pt x="18" y="474"/>
                      </a:lnTo>
                      <a:lnTo>
                        <a:pt x="9" y="436"/>
                      </a:lnTo>
                      <a:lnTo>
                        <a:pt x="2" y="396"/>
                      </a:lnTo>
                      <a:lnTo>
                        <a:pt x="0" y="357"/>
                      </a:lnTo>
                      <a:lnTo>
                        <a:pt x="2" y="318"/>
                      </a:lnTo>
                      <a:lnTo>
                        <a:pt x="8" y="279"/>
                      </a:lnTo>
                      <a:lnTo>
                        <a:pt x="17" y="240"/>
                      </a:lnTo>
                      <a:lnTo>
                        <a:pt x="29" y="212"/>
                      </a:lnTo>
                      <a:lnTo>
                        <a:pt x="44" y="185"/>
                      </a:lnTo>
                      <a:lnTo>
                        <a:pt x="61" y="159"/>
                      </a:lnTo>
                      <a:lnTo>
                        <a:pt x="87" y="126"/>
                      </a:lnTo>
                      <a:lnTo>
                        <a:pt x="115" y="98"/>
                      </a:lnTo>
                      <a:lnTo>
                        <a:pt x="146" y="73"/>
                      </a:lnTo>
                      <a:lnTo>
                        <a:pt x="178" y="52"/>
                      </a:lnTo>
                      <a:lnTo>
                        <a:pt x="213" y="34"/>
                      </a:lnTo>
                      <a:lnTo>
                        <a:pt x="248" y="20"/>
                      </a:lnTo>
                      <a:lnTo>
                        <a:pt x="285" y="10"/>
                      </a:lnTo>
                      <a:lnTo>
                        <a:pt x="323" y="3"/>
                      </a:lnTo>
                      <a:lnTo>
                        <a:pt x="362" y="0"/>
                      </a:lnTo>
                      <a:close/>
                    </a:path>
                  </a:pathLst>
                </a:custGeom>
                <a:solidFill>
                  <a:srgbClr val="E6934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6015038" y="1698625"/>
                  <a:ext cx="1204912" cy="928688"/>
                </a:xfrm>
                <a:custGeom>
                  <a:avLst/>
                  <a:gdLst/>
                  <a:ahLst/>
                  <a:cxnLst>
                    <a:cxn ang="0">
                      <a:pos x="407" y="1"/>
                    </a:cxn>
                    <a:cxn ang="0">
                      <a:pos x="486" y="14"/>
                    </a:cxn>
                    <a:cxn ang="0">
                      <a:pos x="564" y="42"/>
                    </a:cxn>
                    <a:cxn ang="0">
                      <a:pos x="638" y="85"/>
                    </a:cxn>
                    <a:cxn ang="0">
                      <a:pos x="694" y="132"/>
                    </a:cxn>
                    <a:cxn ang="0">
                      <a:pos x="732" y="181"/>
                    </a:cxn>
                    <a:cxn ang="0">
                      <a:pos x="759" y="233"/>
                    </a:cxn>
                    <a:cxn ang="0">
                      <a:pos x="740" y="285"/>
                    </a:cxn>
                    <a:cxn ang="0">
                      <a:pos x="711" y="324"/>
                    </a:cxn>
                    <a:cxn ang="0">
                      <a:pos x="673" y="350"/>
                    </a:cxn>
                    <a:cxn ang="0">
                      <a:pos x="629" y="364"/>
                    </a:cxn>
                    <a:cxn ang="0">
                      <a:pos x="580" y="371"/>
                    </a:cxn>
                    <a:cxn ang="0">
                      <a:pos x="527" y="368"/>
                    </a:cxn>
                    <a:cxn ang="0">
                      <a:pos x="475" y="361"/>
                    </a:cxn>
                    <a:cxn ang="0">
                      <a:pos x="422" y="348"/>
                    </a:cxn>
                    <a:cxn ang="0">
                      <a:pos x="350" y="325"/>
                    </a:cxn>
                    <a:cxn ang="0">
                      <a:pos x="309" y="310"/>
                    </a:cxn>
                    <a:cxn ang="0">
                      <a:pos x="274" y="295"/>
                    </a:cxn>
                    <a:cxn ang="0">
                      <a:pos x="250" y="285"/>
                    </a:cxn>
                    <a:cxn ang="0">
                      <a:pos x="237" y="278"/>
                    </a:cxn>
                    <a:cxn ang="0">
                      <a:pos x="235" y="319"/>
                    </a:cxn>
                    <a:cxn ang="0">
                      <a:pos x="226" y="391"/>
                    </a:cxn>
                    <a:cxn ang="0">
                      <a:pos x="209" y="450"/>
                    </a:cxn>
                    <a:cxn ang="0">
                      <a:pos x="185" y="498"/>
                    </a:cxn>
                    <a:cxn ang="0">
                      <a:pos x="157" y="534"/>
                    </a:cxn>
                    <a:cxn ang="0">
                      <a:pos x="127" y="560"/>
                    </a:cxn>
                    <a:cxn ang="0">
                      <a:pos x="97" y="576"/>
                    </a:cxn>
                    <a:cxn ang="0">
                      <a:pos x="70" y="584"/>
                    </a:cxn>
                    <a:cxn ang="0">
                      <a:pos x="39" y="547"/>
                    </a:cxn>
                    <a:cxn ang="0">
                      <a:pos x="12" y="470"/>
                    </a:cxn>
                    <a:cxn ang="0">
                      <a:pos x="0" y="390"/>
                    </a:cxn>
                    <a:cxn ang="0">
                      <a:pos x="5" y="310"/>
                    </a:cxn>
                    <a:cxn ang="0">
                      <a:pos x="27" y="232"/>
                    </a:cxn>
                    <a:cxn ang="0">
                      <a:pos x="68" y="159"/>
                    </a:cxn>
                    <a:cxn ang="0">
                      <a:pos x="121" y="99"/>
                    </a:cxn>
                    <a:cxn ang="0">
                      <a:pos x="184" y="52"/>
                    </a:cxn>
                    <a:cxn ang="0">
                      <a:pos x="254" y="20"/>
                    </a:cxn>
                    <a:cxn ang="0">
                      <a:pos x="330" y="3"/>
                    </a:cxn>
                  </a:cxnLst>
                  <a:rect l="0" t="0" r="r" b="b"/>
                  <a:pathLst>
                    <a:path w="759" h="585">
                      <a:moveTo>
                        <a:pt x="368" y="0"/>
                      </a:moveTo>
                      <a:lnTo>
                        <a:pt x="407" y="1"/>
                      </a:lnTo>
                      <a:lnTo>
                        <a:pt x="447" y="5"/>
                      </a:lnTo>
                      <a:lnTo>
                        <a:pt x="486" y="14"/>
                      </a:lnTo>
                      <a:lnTo>
                        <a:pt x="525" y="26"/>
                      </a:lnTo>
                      <a:lnTo>
                        <a:pt x="564" y="42"/>
                      </a:lnTo>
                      <a:lnTo>
                        <a:pt x="601" y="62"/>
                      </a:lnTo>
                      <a:lnTo>
                        <a:pt x="638" y="85"/>
                      </a:lnTo>
                      <a:lnTo>
                        <a:pt x="669" y="109"/>
                      </a:lnTo>
                      <a:lnTo>
                        <a:pt x="694" y="132"/>
                      </a:lnTo>
                      <a:lnTo>
                        <a:pt x="715" y="157"/>
                      </a:lnTo>
                      <a:lnTo>
                        <a:pt x="732" y="181"/>
                      </a:lnTo>
                      <a:lnTo>
                        <a:pt x="746" y="207"/>
                      </a:lnTo>
                      <a:lnTo>
                        <a:pt x="759" y="233"/>
                      </a:lnTo>
                      <a:lnTo>
                        <a:pt x="751" y="261"/>
                      </a:lnTo>
                      <a:lnTo>
                        <a:pt x="740" y="285"/>
                      </a:lnTo>
                      <a:lnTo>
                        <a:pt x="727" y="306"/>
                      </a:lnTo>
                      <a:lnTo>
                        <a:pt x="711" y="324"/>
                      </a:lnTo>
                      <a:lnTo>
                        <a:pt x="693" y="338"/>
                      </a:lnTo>
                      <a:lnTo>
                        <a:pt x="673" y="350"/>
                      </a:lnTo>
                      <a:lnTo>
                        <a:pt x="651" y="358"/>
                      </a:lnTo>
                      <a:lnTo>
                        <a:pt x="629" y="364"/>
                      </a:lnTo>
                      <a:lnTo>
                        <a:pt x="604" y="369"/>
                      </a:lnTo>
                      <a:lnTo>
                        <a:pt x="580" y="371"/>
                      </a:lnTo>
                      <a:lnTo>
                        <a:pt x="553" y="370"/>
                      </a:lnTo>
                      <a:lnTo>
                        <a:pt x="527" y="368"/>
                      </a:lnTo>
                      <a:lnTo>
                        <a:pt x="501" y="365"/>
                      </a:lnTo>
                      <a:lnTo>
                        <a:pt x="475" y="361"/>
                      </a:lnTo>
                      <a:lnTo>
                        <a:pt x="448" y="355"/>
                      </a:lnTo>
                      <a:lnTo>
                        <a:pt x="422" y="348"/>
                      </a:lnTo>
                      <a:lnTo>
                        <a:pt x="373" y="334"/>
                      </a:lnTo>
                      <a:lnTo>
                        <a:pt x="350" y="325"/>
                      </a:lnTo>
                      <a:lnTo>
                        <a:pt x="329" y="318"/>
                      </a:lnTo>
                      <a:lnTo>
                        <a:pt x="309" y="310"/>
                      </a:lnTo>
                      <a:lnTo>
                        <a:pt x="291" y="303"/>
                      </a:lnTo>
                      <a:lnTo>
                        <a:pt x="274" y="295"/>
                      </a:lnTo>
                      <a:lnTo>
                        <a:pt x="262" y="290"/>
                      </a:lnTo>
                      <a:lnTo>
                        <a:pt x="250" y="285"/>
                      </a:lnTo>
                      <a:lnTo>
                        <a:pt x="242" y="281"/>
                      </a:lnTo>
                      <a:lnTo>
                        <a:pt x="237" y="278"/>
                      </a:lnTo>
                      <a:lnTo>
                        <a:pt x="235" y="277"/>
                      </a:lnTo>
                      <a:lnTo>
                        <a:pt x="235" y="319"/>
                      </a:lnTo>
                      <a:lnTo>
                        <a:pt x="232" y="356"/>
                      </a:lnTo>
                      <a:lnTo>
                        <a:pt x="226" y="391"/>
                      </a:lnTo>
                      <a:lnTo>
                        <a:pt x="219" y="422"/>
                      </a:lnTo>
                      <a:lnTo>
                        <a:pt x="209" y="450"/>
                      </a:lnTo>
                      <a:lnTo>
                        <a:pt x="198" y="476"/>
                      </a:lnTo>
                      <a:lnTo>
                        <a:pt x="185" y="498"/>
                      </a:lnTo>
                      <a:lnTo>
                        <a:pt x="172" y="517"/>
                      </a:lnTo>
                      <a:lnTo>
                        <a:pt x="157" y="534"/>
                      </a:lnTo>
                      <a:lnTo>
                        <a:pt x="143" y="548"/>
                      </a:lnTo>
                      <a:lnTo>
                        <a:pt x="127" y="560"/>
                      </a:lnTo>
                      <a:lnTo>
                        <a:pt x="113" y="569"/>
                      </a:lnTo>
                      <a:lnTo>
                        <a:pt x="97" y="576"/>
                      </a:lnTo>
                      <a:lnTo>
                        <a:pt x="84" y="581"/>
                      </a:lnTo>
                      <a:lnTo>
                        <a:pt x="70" y="584"/>
                      </a:lnTo>
                      <a:lnTo>
                        <a:pt x="58" y="585"/>
                      </a:lnTo>
                      <a:lnTo>
                        <a:pt x="39" y="547"/>
                      </a:lnTo>
                      <a:lnTo>
                        <a:pt x="24" y="509"/>
                      </a:lnTo>
                      <a:lnTo>
                        <a:pt x="12" y="470"/>
                      </a:lnTo>
                      <a:lnTo>
                        <a:pt x="4" y="430"/>
                      </a:lnTo>
                      <a:lnTo>
                        <a:pt x="0" y="390"/>
                      </a:lnTo>
                      <a:lnTo>
                        <a:pt x="0" y="350"/>
                      </a:lnTo>
                      <a:lnTo>
                        <a:pt x="5" y="310"/>
                      </a:lnTo>
                      <a:lnTo>
                        <a:pt x="14" y="271"/>
                      </a:lnTo>
                      <a:lnTo>
                        <a:pt x="27" y="232"/>
                      </a:lnTo>
                      <a:lnTo>
                        <a:pt x="45" y="195"/>
                      </a:lnTo>
                      <a:lnTo>
                        <a:pt x="68" y="159"/>
                      </a:lnTo>
                      <a:lnTo>
                        <a:pt x="93" y="127"/>
                      </a:lnTo>
                      <a:lnTo>
                        <a:pt x="121" y="99"/>
                      </a:lnTo>
                      <a:lnTo>
                        <a:pt x="152" y="73"/>
                      </a:lnTo>
                      <a:lnTo>
                        <a:pt x="184" y="52"/>
                      </a:lnTo>
                      <a:lnTo>
                        <a:pt x="219" y="34"/>
                      </a:lnTo>
                      <a:lnTo>
                        <a:pt x="254" y="20"/>
                      </a:lnTo>
                      <a:lnTo>
                        <a:pt x="291" y="10"/>
                      </a:lnTo>
                      <a:lnTo>
                        <a:pt x="330" y="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6259513" y="4335463"/>
                  <a:ext cx="493712" cy="187325"/>
                </a:xfrm>
                <a:custGeom>
                  <a:avLst/>
                  <a:gdLst/>
                  <a:ahLst/>
                  <a:cxnLst>
                    <a:cxn ang="0">
                      <a:pos x="301" y="0"/>
                    </a:cxn>
                    <a:cxn ang="0">
                      <a:pos x="302" y="23"/>
                    </a:cxn>
                    <a:cxn ang="0">
                      <a:pos x="306" y="45"/>
                    </a:cxn>
                    <a:cxn ang="0">
                      <a:pos x="309" y="65"/>
                    </a:cxn>
                    <a:cxn ang="0">
                      <a:pos x="311" y="86"/>
                    </a:cxn>
                    <a:cxn ang="0">
                      <a:pos x="311" y="109"/>
                    </a:cxn>
                    <a:cxn ang="0">
                      <a:pos x="309" y="110"/>
                    </a:cxn>
                    <a:cxn ang="0">
                      <a:pos x="301" y="111"/>
                    </a:cxn>
                    <a:cxn ang="0">
                      <a:pos x="286" y="113"/>
                    </a:cxn>
                    <a:cxn ang="0">
                      <a:pos x="268" y="115"/>
                    </a:cxn>
                    <a:cxn ang="0">
                      <a:pos x="244" y="116"/>
                    </a:cxn>
                    <a:cxn ang="0">
                      <a:pos x="215" y="117"/>
                    </a:cxn>
                    <a:cxn ang="0">
                      <a:pos x="183" y="118"/>
                    </a:cxn>
                    <a:cxn ang="0">
                      <a:pos x="146" y="118"/>
                    </a:cxn>
                    <a:cxn ang="0">
                      <a:pos x="105" y="116"/>
                    </a:cxn>
                    <a:cxn ang="0">
                      <a:pos x="59" y="113"/>
                    </a:cxn>
                    <a:cxn ang="0">
                      <a:pos x="11" y="108"/>
                    </a:cxn>
                    <a:cxn ang="0">
                      <a:pos x="10" y="92"/>
                    </a:cxn>
                    <a:cxn ang="0">
                      <a:pos x="8" y="79"/>
                    </a:cxn>
                    <a:cxn ang="0">
                      <a:pos x="7" y="68"/>
                    </a:cxn>
                    <a:cxn ang="0">
                      <a:pos x="5" y="58"/>
                    </a:cxn>
                    <a:cxn ang="0">
                      <a:pos x="4" y="47"/>
                    </a:cxn>
                    <a:cxn ang="0">
                      <a:pos x="3" y="36"/>
                    </a:cxn>
                    <a:cxn ang="0">
                      <a:pos x="1" y="21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11" y="3"/>
                    </a:cxn>
                    <a:cxn ang="0">
                      <a:pos x="24" y="4"/>
                    </a:cxn>
                    <a:cxn ang="0">
                      <a:pos x="42" y="4"/>
                    </a:cxn>
                    <a:cxn ang="0">
                      <a:pos x="65" y="5"/>
                    </a:cxn>
                    <a:cxn ang="0">
                      <a:pos x="90" y="6"/>
                    </a:cxn>
                    <a:cxn ang="0">
                      <a:pos x="186" y="6"/>
                    </a:cxn>
                    <a:cxn ang="0">
                      <a:pos x="224" y="5"/>
                    </a:cxn>
                    <a:cxn ang="0">
                      <a:pos x="262" y="3"/>
                    </a:cxn>
                    <a:cxn ang="0">
                      <a:pos x="301" y="0"/>
                    </a:cxn>
                  </a:cxnLst>
                  <a:rect l="0" t="0" r="r" b="b"/>
                  <a:pathLst>
                    <a:path w="311" h="118">
                      <a:moveTo>
                        <a:pt x="301" y="0"/>
                      </a:moveTo>
                      <a:lnTo>
                        <a:pt x="302" y="23"/>
                      </a:lnTo>
                      <a:lnTo>
                        <a:pt x="306" y="45"/>
                      </a:lnTo>
                      <a:lnTo>
                        <a:pt x="309" y="65"/>
                      </a:lnTo>
                      <a:lnTo>
                        <a:pt x="311" y="86"/>
                      </a:lnTo>
                      <a:lnTo>
                        <a:pt x="311" y="109"/>
                      </a:lnTo>
                      <a:lnTo>
                        <a:pt x="309" y="110"/>
                      </a:lnTo>
                      <a:lnTo>
                        <a:pt x="301" y="111"/>
                      </a:lnTo>
                      <a:lnTo>
                        <a:pt x="286" y="113"/>
                      </a:lnTo>
                      <a:lnTo>
                        <a:pt x="268" y="115"/>
                      </a:lnTo>
                      <a:lnTo>
                        <a:pt x="244" y="116"/>
                      </a:lnTo>
                      <a:lnTo>
                        <a:pt x="215" y="117"/>
                      </a:lnTo>
                      <a:lnTo>
                        <a:pt x="183" y="118"/>
                      </a:lnTo>
                      <a:lnTo>
                        <a:pt x="146" y="118"/>
                      </a:lnTo>
                      <a:lnTo>
                        <a:pt x="105" y="116"/>
                      </a:lnTo>
                      <a:lnTo>
                        <a:pt x="59" y="113"/>
                      </a:lnTo>
                      <a:lnTo>
                        <a:pt x="11" y="108"/>
                      </a:lnTo>
                      <a:lnTo>
                        <a:pt x="10" y="92"/>
                      </a:lnTo>
                      <a:lnTo>
                        <a:pt x="8" y="79"/>
                      </a:lnTo>
                      <a:lnTo>
                        <a:pt x="7" y="68"/>
                      </a:lnTo>
                      <a:lnTo>
                        <a:pt x="5" y="58"/>
                      </a:lnTo>
                      <a:lnTo>
                        <a:pt x="4" y="47"/>
                      </a:lnTo>
                      <a:lnTo>
                        <a:pt x="3" y="36"/>
                      </a:lnTo>
                      <a:lnTo>
                        <a:pt x="1" y="21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11" y="3"/>
                      </a:lnTo>
                      <a:lnTo>
                        <a:pt x="24" y="4"/>
                      </a:lnTo>
                      <a:lnTo>
                        <a:pt x="42" y="4"/>
                      </a:lnTo>
                      <a:lnTo>
                        <a:pt x="65" y="5"/>
                      </a:lnTo>
                      <a:lnTo>
                        <a:pt x="90" y="6"/>
                      </a:lnTo>
                      <a:lnTo>
                        <a:pt x="186" y="6"/>
                      </a:lnTo>
                      <a:lnTo>
                        <a:pt x="224" y="5"/>
                      </a:lnTo>
                      <a:lnTo>
                        <a:pt x="262" y="3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rgbClr val="000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8"/>
                <p:cNvSpPr>
                  <a:spLocks/>
                </p:cNvSpPr>
                <p:nvPr/>
              </p:nvSpPr>
              <p:spPr bwMode="auto">
                <a:xfrm>
                  <a:off x="7000875" y="3098800"/>
                  <a:ext cx="168275" cy="1287463"/>
                </a:xfrm>
                <a:custGeom>
                  <a:avLst/>
                  <a:gdLst/>
                  <a:ahLst/>
                  <a:cxnLst>
                    <a:cxn ang="0">
                      <a:pos x="69" y="0"/>
                    </a:cxn>
                    <a:cxn ang="0">
                      <a:pos x="106" y="799"/>
                    </a:cxn>
                    <a:cxn ang="0">
                      <a:pos x="44" y="811"/>
                    </a:cxn>
                    <a:cxn ang="0">
                      <a:pos x="39" y="783"/>
                    </a:cxn>
                    <a:cxn ang="0">
                      <a:pos x="35" y="750"/>
                    </a:cxn>
                    <a:cxn ang="0">
                      <a:pos x="29" y="713"/>
                    </a:cxn>
                    <a:cxn ang="0">
                      <a:pos x="24" y="671"/>
                    </a:cxn>
                    <a:cxn ang="0">
                      <a:pos x="19" y="627"/>
                    </a:cxn>
                    <a:cxn ang="0">
                      <a:pos x="14" y="579"/>
                    </a:cxn>
                    <a:cxn ang="0">
                      <a:pos x="9" y="529"/>
                    </a:cxn>
                    <a:cxn ang="0">
                      <a:pos x="6" y="478"/>
                    </a:cxn>
                    <a:cxn ang="0">
                      <a:pos x="3" y="424"/>
                    </a:cxn>
                    <a:cxn ang="0">
                      <a:pos x="1" y="371"/>
                    </a:cxn>
                    <a:cxn ang="0">
                      <a:pos x="0" y="311"/>
                    </a:cxn>
                    <a:cxn ang="0">
                      <a:pos x="1" y="256"/>
                    </a:cxn>
                    <a:cxn ang="0">
                      <a:pos x="3" y="207"/>
                    </a:cxn>
                    <a:cxn ang="0">
                      <a:pos x="6" y="164"/>
                    </a:cxn>
                    <a:cxn ang="0">
                      <a:pos x="9" y="126"/>
                    </a:cxn>
                    <a:cxn ang="0">
                      <a:pos x="12" y="93"/>
                    </a:cxn>
                    <a:cxn ang="0">
                      <a:pos x="15" y="66"/>
                    </a:cxn>
                    <a:cxn ang="0">
                      <a:pos x="19" y="43"/>
                    </a:cxn>
                    <a:cxn ang="0">
                      <a:pos x="21" y="26"/>
                    </a:cxn>
                    <a:cxn ang="0">
                      <a:pos x="24" y="14"/>
                    </a:cxn>
                    <a:cxn ang="0">
                      <a:pos x="25" y="7"/>
                    </a:cxn>
                    <a:cxn ang="0">
                      <a:pos x="26" y="4"/>
                    </a:cxn>
                    <a:cxn ang="0">
                      <a:pos x="69" y="0"/>
                    </a:cxn>
                  </a:cxnLst>
                  <a:rect l="0" t="0" r="r" b="b"/>
                  <a:pathLst>
                    <a:path w="106" h="811">
                      <a:moveTo>
                        <a:pt x="69" y="0"/>
                      </a:moveTo>
                      <a:lnTo>
                        <a:pt x="106" y="799"/>
                      </a:lnTo>
                      <a:lnTo>
                        <a:pt x="44" y="811"/>
                      </a:lnTo>
                      <a:lnTo>
                        <a:pt x="39" y="783"/>
                      </a:lnTo>
                      <a:lnTo>
                        <a:pt x="35" y="750"/>
                      </a:lnTo>
                      <a:lnTo>
                        <a:pt x="29" y="713"/>
                      </a:lnTo>
                      <a:lnTo>
                        <a:pt x="24" y="671"/>
                      </a:lnTo>
                      <a:lnTo>
                        <a:pt x="19" y="627"/>
                      </a:lnTo>
                      <a:lnTo>
                        <a:pt x="14" y="579"/>
                      </a:lnTo>
                      <a:lnTo>
                        <a:pt x="9" y="529"/>
                      </a:lnTo>
                      <a:lnTo>
                        <a:pt x="6" y="478"/>
                      </a:lnTo>
                      <a:lnTo>
                        <a:pt x="3" y="424"/>
                      </a:lnTo>
                      <a:lnTo>
                        <a:pt x="1" y="371"/>
                      </a:lnTo>
                      <a:lnTo>
                        <a:pt x="0" y="311"/>
                      </a:lnTo>
                      <a:lnTo>
                        <a:pt x="1" y="256"/>
                      </a:lnTo>
                      <a:lnTo>
                        <a:pt x="3" y="207"/>
                      </a:lnTo>
                      <a:lnTo>
                        <a:pt x="6" y="164"/>
                      </a:lnTo>
                      <a:lnTo>
                        <a:pt x="9" y="126"/>
                      </a:lnTo>
                      <a:lnTo>
                        <a:pt x="12" y="93"/>
                      </a:lnTo>
                      <a:lnTo>
                        <a:pt x="15" y="66"/>
                      </a:lnTo>
                      <a:lnTo>
                        <a:pt x="19" y="43"/>
                      </a:lnTo>
                      <a:lnTo>
                        <a:pt x="21" y="26"/>
                      </a:lnTo>
                      <a:lnTo>
                        <a:pt x="24" y="14"/>
                      </a:lnTo>
                      <a:lnTo>
                        <a:pt x="25" y="7"/>
                      </a:lnTo>
                      <a:lnTo>
                        <a:pt x="26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A1C7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9"/>
                <p:cNvSpPr>
                  <a:spLocks/>
                </p:cNvSpPr>
                <p:nvPr/>
              </p:nvSpPr>
              <p:spPr bwMode="auto">
                <a:xfrm>
                  <a:off x="7056438" y="4227513"/>
                  <a:ext cx="192087" cy="227013"/>
                </a:xfrm>
                <a:custGeom>
                  <a:avLst/>
                  <a:gdLst/>
                  <a:ahLst/>
                  <a:cxnLst>
                    <a:cxn ang="0">
                      <a:pos x="121" y="0"/>
                    </a:cxn>
                    <a:cxn ang="0">
                      <a:pos x="121" y="3"/>
                    </a:cxn>
                    <a:cxn ang="0">
                      <a:pos x="120" y="11"/>
                    </a:cxn>
                    <a:cxn ang="0">
                      <a:pos x="119" y="25"/>
                    </a:cxn>
                    <a:cxn ang="0">
                      <a:pos x="118" y="44"/>
                    </a:cxn>
                    <a:cxn ang="0">
                      <a:pos x="117" y="67"/>
                    </a:cxn>
                    <a:cxn ang="0">
                      <a:pos x="114" y="96"/>
                    </a:cxn>
                    <a:cxn ang="0">
                      <a:pos x="112" y="128"/>
                    </a:cxn>
                    <a:cxn ang="0">
                      <a:pos x="78" y="134"/>
                    </a:cxn>
                    <a:cxn ang="0">
                      <a:pos x="46" y="139"/>
                    </a:cxn>
                    <a:cxn ang="0">
                      <a:pos x="19" y="143"/>
                    </a:cxn>
                    <a:cxn ang="0">
                      <a:pos x="18" y="140"/>
                    </a:cxn>
                    <a:cxn ang="0">
                      <a:pos x="16" y="132"/>
                    </a:cxn>
                    <a:cxn ang="0">
                      <a:pos x="13" y="117"/>
                    </a:cxn>
                    <a:cxn ang="0">
                      <a:pos x="9" y="97"/>
                    </a:cxn>
                    <a:cxn ang="0">
                      <a:pos x="4" y="72"/>
                    </a:cxn>
                    <a:cxn ang="0">
                      <a:pos x="0" y="41"/>
                    </a:cxn>
                    <a:cxn ang="0">
                      <a:pos x="33" y="33"/>
                    </a:cxn>
                    <a:cxn ang="0">
                      <a:pos x="65" y="23"/>
                    </a:cxn>
                    <a:cxn ang="0">
                      <a:pos x="94" y="12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43">
                      <a:moveTo>
                        <a:pt x="121" y="0"/>
                      </a:moveTo>
                      <a:lnTo>
                        <a:pt x="121" y="3"/>
                      </a:lnTo>
                      <a:lnTo>
                        <a:pt x="120" y="11"/>
                      </a:lnTo>
                      <a:lnTo>
                        <a:pt x="119" y="25"/>
                      </a:lnTo>
                      <a:lnTo>
                        <a:pt x="118" y="44"/>
                      </a:lnTo>
                      <a:lnTo>
                        <a:pt x="117" y="67"/>
                      </a:lnTo>
                      <a:lnTo>
                        <a:pt x="114" y="96"/>
                      </a:lnTo>
                      <a:lnTo>
                        <a:pt x="112" y="128"/>
                      </a:lnTo>
                      <a:lnTo>
                        <a:pt x="78" y="134"/>
                      </a:lnTo>
                      <a:lnTo>
                        <a:pt x="46" y="139"/>
                      </a:lnTo>
                      <a:lnTo>
                        <a:pt x="19" y="143"/>
                      </a:lnTo>
                      <a:lnTo>
                        <a:pt x="18" y="140"/>
                      </a:lnTo>
                      <a:lnTo>
                        <a:pt x="16" y="132"/>
                      </a:lnTo>
                      <a:lnTo>
                        <a:pt x="13" y="117"/>
                      </a:lnTo>
                      <a:lnTo>
                        <a:pt x="9" y="97"/>
                      </a:lnTo>
                      <a:lnTo>
                        <a:pt x="4" y="72"/>
                      </a:lnTo>
                      <a:lnTo>
                        <a:pt x="0" y="41"/>
                      </a:lnTo>
                      <a:lnTo>
                        <a:pt x="33" y="33"/>
                      </a:lnTo>
                      <a:lnTo>
                        <a:pt x="65" y="23"/>
                      </a:lnTo>
                      <a:lnTo>
                        <a:pt x="94" y="12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000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auto">
                <a:xfrm>
                  <a:off x="6037263" y="3057525"/>
                  <a:ext cx="720725" cy="1427163"/>
                </a:xfrm>
                <a:custGeom>
                  <a:avLst/>
                  <a:gdLst/>
                  <a:ahLst/>
                  <a:cxnLst>
                    <a:cxn ang="0">
                      <a:pos x="117" y="1"/>
                    </a:cxn>
                    <a:cxn ang="0">
                      <a:pos x="133" y="6"/>
                    </a:cxn>
                    <a:cxn ang="0">
                      <a:pos x="161" y="13"/>
                    </a:cxn>
                    <a:cxn ang="0">
                      <a:pos x="214" y="24"/>
                    </a:cxn>
                    <a:cxn ang="0">
                      <a:pos x="250" y="29"/>
                    </a:cxn>
                    <a:cxn ang="0">
                      <a:pos x="267" y="31"/>
                    </a:cxn>
                    <a:cxn ang="0">
                      <a:pos x="276" y="49"/>
                    </a:cxn>
                    <a:cxn ang="0">
                      <a:pos x="289" y="83"/>
                    </a:cxn>
                    <a:cxn ang="0">
                      <a:pos x="308" y="130"/>
                    </a:cxn>
                    <a:cxn ang="0">
                      <a:pos x="331" y="191"/>
                    </a:cxn>
                    <a:cxn ang="0">
                      <a:pos x="355" y="262"/>
                    </a:cxn>
                    <a:cxn ang="0">
                      <a:pos x="380" y="344"/>
                    </a:cxn>
                    <a:cxn ang="0">
                      <a:pos x="403" y="434"/>
                    </a:cxn>
                    <a:cxn ang="0">
                      <a:pos x="423" y="529"/>
                    </a:cxn>
                    <a:cxn ang="0">
                      <a:pos x="440" y="629"/>
                    </a:cxn>
                    <a:cxn ang="0">
                      <a:pos x="451" y="734"/>
                    </a:cxn>
                    <a:cxn ang="0">
                      <a:pos x="454" y="839"/>
                    </a:cxn>
                    <a:cxn ang="0">
                      <a:pos x="450" y="891"/>
                    </a:cxn>
                    <a:cxn ang="0">
                      <a:pos x="428" y="894"/>
                    </a:cxn>
                    <a:cxn ang="0">
                      <a:pos x="390" y="897"/>
                    </a:cxn>
                    <a:cxn ang="0">
                      <a:pos x="338" y="899"/>
                    </a:cxn>
                    <a:cxn ang="0">
                      <a:pos x="245" y="897"/>
                    </a:cxn>
                    <a:cxn ang="0">
                      <a:pos x="178" y="890"/>
                    </a:cxn>
                    <a:cxn ang="0">
                      <a:pos x="112" y="876"/>
                    </a:cxn>
                    <a:cxn ang="0">
                      <a:pos x="52" y="854"/>
                    </a:cxn>
                    <a:cxn ang="0">
                      <a:pos x="0" y="823"/>
                    </a:cxn>
                    <a:cxn ang="0">
                      <a:pos x="1" y="810"/>
                    </a:cxn>
                    <a:cxn ang="0">
                      <a:pos x="3" y="773"/>
                    </a:cxn>
                    <a:cxn ang="0">
                      <a:pos x="6" y="717"/>
                    </a:cxn>
                    <a:cxn ang="0">
                      <a:pos x="10" y="648"/>
                    </a:cxn>
                    <a:cxn ang="0">
                      <a:pos x="15" y="567"/>
                    </a:cxn>
                    <a:cxn ang="0">
                      <a:pos x="23" y="481"/>
                    </a:cxn>
                    <a:cxn ang="0">
                      <a:pos x="31" y="392"/>
                    </a:cxn>
                    <a:cxn ang="0">
                      <a:pos x="41" y="307"/>
                    </a:cxn>
                    <a:cxn ang="0">
                      <a:pos x="52" y="227"/>
                    </a:cxn>
                    <a:cxn ang="0">
                      <a:pos x="61" y="174"/>
                    </a:cxn>
                    <a:cxn ang="0">
                      <a:pos x="71" y="135"/>
                    </a:cxn>
                    <a:cxn ang="0">
                      <a:pos x="83" y="92"/>
                    </a:cxn>
                    <a:cxn ang="0">
                      <a:pos x="96" y="53"/>
                    </a:cxn>
                    <a:cxn ang="0">
                      <a:pos x="107" y="21"/>
                    </a:cxn>
                    <a:cxn ang="0">
                      <a:pos x="113" y="3"/>
                    </a:cxn>
                  </a:cxnLst>
                  <a:rect l="0" t="0" r="r" b="b"/>
                  <a:pathLst>
                    <a:path w="454" h="899">
                      <a:moveTo>
                        <a:pt x="114" y="0"/>
                      </a:moveTo>
                      <a:lnTo>
                        <a:pt x="117" y="1"/>
                      </a:lnTo>
                      <a:lnTo>
                        <a:pt x="123" y="3"/>
                      </a:lnTo>
                      <a:lnTo>
                        <a:pt x="133" y="6"/>
                      </a:lnTo>
                      <a:lnTo>
                        <a:pt x="146" y="10"/>
                      </a:lnTo>
                      <a:lnTo>
                        <a:pt x="161" y="13"/>
                      </a:lnTo>
                      <a:lnTo>
                        <a:pt x="178" y="17"/>
                      </a:lnTo>
                      <a:lnTo>
                        <a:pt x="214" y="24"/>
                      </a:lnTo>
                      <a:lnTo>
                        <a:pt x="233" y="27"/>
                      </a:lnTo>
                      <a:lnTo>
                        <a:pt x="250" y="29"/>
                      </a:lnTo>
                      <a:lnTo>
                        <a:pt x="267" y="29"/>
                      </a:lnTo>
                      <a:lnTo>
                        <a:pt x="267" y="31"/>
                      </a:lnTo>
                      <a:lnTo>
                        <a:pt x="270" y="39"/>
                      </a:lnTo>
                      <a:lnTo>
                        <a:pt x="276" y="49"/>
                      </a:lnTo>
                      <a:lnTo>
                        <a:pt x="282" y="64"/>
                      </a:lnTo>
                      <a:lnTo>
                        <a:pt x="289" y="83"/>
                      </a:lnTo>
                      <a:lnTo>
                        <a:pt x="298" y="105"/>
                      </a:lnTo>
                      <a:lnTo>
                        <a:pt x="308" y="130"/>
                      </a:lnTo>
                      <a:lnTo>
                        <a:pt x="319" y="159"/>
                      </a:lnTo>
                      <a:lnTo>
                        <a:pt x="331" y="191"/>
                      </a:lnTo>
                      <a:lnTo>
                        <a:pt x="343" y="225"/>
                      </a:lnTo>
                      <a:lnTo>
                        <a:pt x="355" y="262"/>
                      </a:lnTo>
                      <a:lnTo>
                        <a:pt x="367" y="302"/>
                      </a:lnTo>
                      <a:lnTo>
                        <a:pt x="380" y="344"/>
                      </a:lnTo>
                      <a:lnTo>
                        <a:pt x="392" y="387"/>
                      </a:lnTo>
                      <a:lnTo>
                        <a:pt x="403" y="434"/>
                      </a:lnTo>
                      <a:lnTo>
                        <a:pt x="413" y="481"/>
                      </a:lnTo>
                      <a:lnTo>
                        <a:pt x="423" y="529"/>
                      </a:lnTo>
                      <a:lnTo>
                        <a:pt x="432" y="579"/>
                      </a:lnTo>
                      <a:lnTo>
                        <a:pt x="440" y="629"/>
                      </a:lnTo>
                      <a:lnTo>
                        <a:pt x="446" y="681"/>
                      </a:lnTo>
                      <a:lnTo>
                        <a:pt x="451" y="734"/>
                      </a:lnTo>
                      <a:lnTo>
                        <a:pt x="453" y="786"/>
                      </a:lnTo>
                      <a:lnTo>
                        <a:pt x="454" y="839"/>
                      </a:lnTo>
                      <a:lnTo>
                        <a:pt x="452" y="891"/>
                      </a:lnTo>
                      <a:lnTo>
                        <a:pt x="450" y="891"/>
                      </a:lnTo>
                      <a:lnTo>
                        <a:pt x="442" y="892"/>
                      </a:lnTo>
                      <a:lnTo>
                        <a:pt x="428" y="894"/>
                      </a:lnTo>
                      <a:lnTo>
                        <a:pt x="411" y="895"/>
                      </a:lnTo>
                      <a:lnTo>
                        <a:pt x="390" y="897"/>
                      </a:lnTo>
                      <a:lnTo>
                        <a:pt x="365" y="898"/>
                      </a:lnTo>
                      <a:lnTo>
                        <a:pt x="338" y="899"/>
                      </a:lnTo>
                      <a:lnTo>
                        <a:pt x="277" y="899"/>
                      </a:lnTo>
                      <a:lnTo>
                        <a:pt x="245" y="897"/>
                      </a:lnTo>
                      <a:lnTo>
                        <a:pt x="211" y="894"/>
                      </a:lnTo>
                      <a:lnTo>
                        <a:pt x="178" y="890"/>
                      </a:lnTo>
                      <a:lnTo>
                        <a:pt x="144" y="883"/>
                      </a:lnTo>
                      <a:lnTo>
                        <a:pt x="112" y="876"/>
                      </a:lnTo>
                      <a:lnTo>
                        <a:pt x="81" y="866"/>
                      </a:lnTo>
                      <a:lnTo>
                        <a:pt x="52" y="854"/>
                      </a:lnTo>
                      <a:lnTo>
                        <a:pt x="25" y="840"/>
                      </a:lnTo>
                      <a:lnTo>
                        <a:pt x="0" y="823"/>
                      </a:lnTo>
                      <a:lnTo>
                        <a:pt x="0" y="819"/>
                      </a:lnTo>
                      <a:lnTo>
                        <a:pt x="1" y="810"/>
                      </a:lnTo>
                      <a:lnTo>
                        <a:pt x="2" y="794"/>
                      </a:lnTo>
                      <a:lnTo>
                        <a:pt x="3" y="773"/>
                      </a:lnTo>
                      <a:lnTo>
                        <a:pt x="4" y="747"/>
                      </a:lnTo>
                      <a:lnTo>
                        <a:pt x="6" y="717"/>
                      </a:lnTo>
                      <a:lnTo>
                        <a:pt x="8" y="684"/>
                      </a:lnTo>
                      <a:lnTo>
                        <a:pt x="10" y="648"/>
                      </a:lnTo>
                      <a:lnTo>
                        <a:pt x="13" y="609"/>
                      </a:lnTo>
                      <a:lnTo>
                        <a:pt x="15" y="567"/>
                      </a:lnTo>
                      <a:lnTo>
                        <a:pt x="19" y="524"/>
                      </a:lnTo>
                      <a:lnTo>
                        <a:pt x="23" y="481"/>
                      </a:lnTo>
                      <a:lnTo>
                        <a:pt x="26" y="436"/>
                      </a:lnTo>
                      <a:lnTo>
                        <a:pt x="31" y="392"/>
                      </a:lnTo>
                      <a:lnTo>
                        <a:pt x="35" y="349"/>
                      </a:lnTo>
                      <a:lnTo>
                        <a:pt x="41" y="307"/>
                      </a:lnTo>
                      <a:lnTo>
                        <a:pt x="45" y="266"/>
                      </a:lnTo>
                      <a:lnTo>
                        <a:pt x="52" y="227"/>
                      </a:lnTo>
                      <a:lnTo>
                        <a:pt x="57" y="192"/>
                      </a:lnTo>
                      <a:lnTo>
                        <a:pt x="61" y="174"/>
                      </a:lnTo>
                      <a:lnTo>
                        <a:pt x="65" y="155"/>
                      </a:lnTo>
                      <a:lnTo>
                        <a:pt x="71" y="135"/>
                      </a:lnTo>
                      <a:lnTo>
                        <a:pt x="77" y="114"/>
                      </a:lnTo>
                      <a:lnTo>
                        <a:pt x="83" y="92"/>
                      </a:lnTo>
                      <a:lnTo>
                        <a:pt x="90" y="72"/>
                      </a:lnTo>
                      <a:lnTo>
                        <a:pt x="96" y="53"/>
                      </a:lnTo>
                      <a:lnTo>
                        <a:pt x="102" y="36"/>
                      </a:lnTo>
                      <a:lnTo>
                        <a:pt x="107" y="21"/>
                      </a:lnTo>
                      <a:lnTo>
                        <a:pt x="111" y="10"/>
                      </a:lnTo>
                      <a:lnTo>
                        <a:pt x="113" y="3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C4774">
                        <a:shade val="30000"/>
                        <a:satMod val="115000"/>
                      </a:srgbClr>
                    </a:gs>
                    <a:gs pos="50000">
                      <a:srgbClr val="1C4774">
                        <a:shade val="67500"/>
                        <a:satMod val="115000"/>
                      </a:srgbClr>
                    </a:gs>
                    <a:gs pos="100000">
                      <a:srgbClr val="1C4774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/>
                </p:cNvSpPr>
                <p:nvPr/>
              </p:nvSpPr>
              <p:spPr bwMode="auto">
                <a:xfrm>
                  <a:off x="7019925" y="3073400"/>
                  <a:ext cx="579437" cy="1341438"/>
                </a:xfrm>
                <a:custGeom>
                  <a:avLst/>
                  <a:gdLst/>
                  <a:ahLst/>
                  <a:cxnLst>
                    <a:cxn ang="0">
                      <a:pos x="170" y="2"/>
                    </a:cxn>
                    <a:cxn ang="0">
                      <a:pos x="181" y="19"/>
                    </a:cxn>
                    <a:cxn ang="0">
                      <a:pos x="200" y="53"/>
                    </a:cxn>
                    <a:cxn ang="0">
                      <a:pos x="245" y="141"/>
                    </a:cxn>
                    <a:cxn ang="0">
                      <a:pos x="285" y="237"/>
                    </a:cxn>
                    <a:cxn ang="0">
                      <a:pos x="317" y="343"/>
                    </a:cxn>
                    <a:cxn ang="0">
                      <a:pos x="341" y="453"/>
                    </a:cxn>
                    <a:cxn ang="0">
                      <a:pos x="357" y="560"/>
                    </a:cxn>
                    <a:cxn ang="0">
                      <a:pos x="365" y="658"/>
                    </a:cxn>
                    <a:cxn ang="0">
                      <a:pos x="363" y="702"/>
                    </a:cxn>
                    <a:cxn ang="0">
                      <a:pos x="345" y="707"/>
                    </a:cxn>
                    <a:cxn ang="0">
                      <a:pos x="314" y="716"/>
                    </a:cxn>
                    <a:cxn ang="0">
                      <a:pos x="255" y="729"/>
                    </a:cxn>
                    <a:cxn ang="0">
                      <a:pos x="216" y="736"/>
                    </a:cxn>
                    <a:cxn ang="0">
                      <a:pos x="216" y="815"/>
                    </a:cxn>
                    <a:cxn ang="0">
                      <a:pos x="198" y="819"/>
                    </a:cxn>
                    <a:cxn ang="0">
                      <a:pos x="168" y="826"/>
                    </a:cxn>
                    <a:cxn ang="0">
                      <a:pos x="113" y="837"/>
                    </a:cxn>
                    <a:cxn ang="0">
                      <a:pos x="78" y="842"/>
                    </a:cxn>
                    <a:cxn ang="0">
                      <a:pos x="53" y="845"/>
                    </a:cxn>
                    <a:cxn ang="0">
                      <a:pos x="51" y="834"/>
                    </a:cxn>
                    <a:cxn ang="0">
                      <a:pos x="46" y="803"/>
                    </a:cxn>
                    <a:cxn ang="0">
                      <a:pos x="37" y="755"/>
                    </a:cxn>
                    <a:cxn ang="0">
                      <a:pos x="28" y="694"/>
                    </a:cxn>
                    <a:cxn ang="0">
                      <a:pos x="19" y="619"/>
                    </a:cxn>
                    <a:cxn ang="0">
                      <a:pos x="11" y="536"/>
                    </a:cxn>
                    <a:cxn ang="0">
                      <a:pos x="5" y="447"/>
                    </a:cxn>
                    <a:cxn ang="0">
                      <a:pos x="1" y="354"/>
                    </a:cxn>
                    <a:cxn ang="0">
                      <a:pos x="0" y="250"/>
                    </a:cxn>
                    <a:cxn ang="0">
                      <a:pos x="2" y="167"/>
                    </a:cxn>
                    <a:cxn ang="0">
                      <a:pos x="5" y="106"/>
                    </a:cxn>
                    <a:cxn ang="0">
                      <a:pos x="8" y="62"/>
                    </a:cxn>
                    <a:cxn ang="0">
                      <a:pos x="11" y="35"/>
                    </a:cxn>
                    <a:cxn ang="0">
                      <a:pos x="14" y="22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365" h="845">
                      <a:moveTo>
                        <a:pt x="169" y="0"/>
                      </a:moveTo>
                      <a:lnTo>
                        <a:pt x="170" y="2"/>
                      </a:lnTo>
                      <a:lnTo>
                        <a:pt x="174" y="9"/>
                      </a:lnTo>
                      <a:lnTo>
                        <a:pt x="181" y="19"/>
                      </a:lnTo>
                      <a:lnTo>
                        <a:pt x="189" y="34"/>
                      </a:lnTo>
                      <a:lnTo>
                        <a:pt x="200" y="53"/>
                      </a:lnTo>
                      <a:lnTo>
                        <a:pt x="213" y="77"/>
                      </a:lnTo>
                      <a:lnTo>
                        <a:pt x="245" y="141"/>
                      </a:lnTo>
                      <a:lnTo>
                        <a:pt x="266" y="187"/>
                      </a:lnTo>
                      <a:lnTo>
                        <a:pt x="285" y="237"/>
                      </a:lnTo>
                      <a:lnTo>
                        <a:pt x="302" y="290"/>
                      </a:lnTo>
                      <a:lnTo>
                        <a:pt x="317" y="343"/>
                      </a:lnTo>
                      <a:lnTo>
                        <a:pt x="330" y="398"/>
                      </a:lnTo>
                      <a:lnTo>
                        <a:pt x="341" y="453"/>
                      </a:lnTo>
                      <a:lnTo>
                        <a:pt x="350" y="507"/>
                      </a:lnTo>
                      <a:lnTo>
                        <a:pt x="357" y="560"/>
                      </a:lnTo>
                      <a:lnTo>
                        <a:pt x="362" y="610"/>
                      </a:lnTo>
                      <a:lnTo>
                        <a:pt x="365" y="658"/>
                      </a:lnTo>
                      <a:lnTo>
                        <a:pt x="365" y="701"/>
                      </a:lnTo>
                      <a:lnTo>
                        <a:pt x="363" y="702"/>
                      </a:lnTo>
                      <a:lnTo>
                        <a:pt x="356" y="704"/>
                      </a:lnTo>
                      <a:lnTo>
                        <a:pt x="345" y="707"/>
                      </a:lnTo>
                      <a:lnTo>
                        <a:pt x="331" y="711"/>
                      </a:lnTo>
                      <a:lnTo>
                        <a:pt x="314" y="716"/>
                      </a:lnTo>
                      <a:lnTo>
                        <a:pt x="276" y="725"/>
                      </a:lnTo>
                      <a:lnTo>
                        <a:pt x="255" y="729"/>
                      </a:lnTo>
                      <a:lnTo>
                        <a:pt x="235" y="733"/>
                      </a:lnTo>
                      <a:lnTo>
                        <a:pt x="216" y="736"/>
                      </a:lnTo>
                      <a:lnTo>
                        <a:pt x="219" y="814"/>
                      </a:lnTo>
                      <a:lnTo>
                        <a:pt x="216" y="815"/>
                      </a:lnTo>
                      <a:lnTo>
                        <a:pt x="209" y="817"/>
                      </a:lnTo>
                      <a:lnTo>
                        <a:pt x="198" y="819"/>
                      </a:lnTo>
                      <a:lnTo>
                        <a:pt x="184" y="823"/>
                      </a:lnTo>
                      <a:lnTo>
                        <a:pt x="168" y="826"/>
                      </a:lnTo>
                      <a:lnTo>
                        <a:pt x="132" y="833"/>
                      </a:lnTo>
                      <a:lnTo>
                        <a:pt x="113" y="837"/>
                      </a:lnTo>
                      <a:lnTo>
                        <a:pt x="94" y="841"/>
                      </a:lnTo>
                      <a:lnTo>
                        <a:pt x="78" y="842"/>
                      </a:lnTo>
                      <a:lnTo>
                        <a:pt x="64" y="844"/>
                      </a:lnTo>
                      <a:lnTo>
                        <a:pt x="53" y="845"/>
                      </a:lnTo>
                      <a:lnTo>
                        <a:pt x="52" y="842"/>
                      </a:lnTo>
                      <a:lnTo>
                        <a:pt x="51" y="834"/>
                      </a:lnTo>
                      <a:lnTo>
                        <a:pt x="48" y="822"/>
                      </a:lnTo>
                      <a:lnTo>
                        <a:pt x="46" y="803"/>
                      </a:lnTo>
                      <a:lnTo>
                        <a:pt x="42" y="782"/>
                      </a:lnTo>
                      <a:lnTo>
                        <a:pt x="37" y="755"/>
                      </a:lnTo>
                      <a:lnTo>
                        <a:pt x="33" y="726"/>
                      </a:lnTo>
                      <a:lnTo>
                        <a:pt x="28" y="694"/>
                      </a:lnTo>
                      <a:lnTo>
                        <a:pt x="24" y="658"/>
                      </a:lnTo>
                      <a:lnTo>
                        <a:pt x="19" y="619"/>
                      </a:lnTo>
                      <a:lnTo>
                        <a:pt x="15" y="579"/>
                      </a:lnTo>
                      <a:lnTo>
                        <a:pt x="11" y="536"/>
                      </a:lnTo>
                      <a:lnTo>
                        <a:pt x="7" y="493"/>
                      </a:lnTo>
                      <a:lnTo>
                        <a:pt x="5" y="447"/>
                      </a:lnTo>
                      <a:lnTo>
                        <a:pt x="2" y="401"/>
                      </a:lnTo>
                      <a:lnTo>
                        <a:pt x="1" y="354"/>
                      </a:lnTo>
                      <a:lnTo>
                        <a:pt x="0" y="299"/>
                      </a:lnTo>
                      <a:lnTo>
                        <a:pt x="0" y="250"/>
                      </a:lnTo>
                      <a:lnTo>
                        <a:pt x="1" y="206"/>
                      </a:lnTo>
                      <a:lnTo>
                        <a:pt x="2" y="167"/>
                      </a:lnTo>
                      <a:lnTo>
                        <a:pt x="3" y="135"/>
                      </a:lnTo>
                      <a:lnTo>
                        <a:pt x="5" y="106"/>
                      </a:lnTo>
                      <a:lnTo>
                        <a:pt x="7" y="81"/>
                      </a:lnTo>
                      <a:lnTo>
                        <a:pt x="8" y="62"/>
                      </a:lnTo>
                      <a:lnTo>
                        <a:pt x="10" y="47"/>
                      </a:lnTo>
                      <a:lnTo>
                        <a:pt x="11" y="35"/>
                      </a:lnTo>
                      <a:lnTo>
                        <a:pt x="13" y="27"/>
                      </a:lnTo>
                      <a:lnTo>
                        <a:pt x="14" y="22"/>
                      </a:lnTo>
                      <a:lnTo>
                        <a:pt x="14" y="2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C4774">
                        <a:shade val="30000"/>
                        <a:satMod val="115000"/>
                      </a:srgbClr>
                    </a:gs>
                    <a:gs pos="50000">
                      <a:srgbClr val="1C4774">
                        <a:shade val="67500"/>
                        <a:satMod val="115000"/>
                      </a:srgbClr>
                    </a:gs>
                    <a:gs pos="100000">
                      <a:srgbClr val="1C4774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52"/>
                <p:cNvSpPr>
                  <a:spLocks/>
                </p:cNvSpPr>
                <p:nvPr/>
              </p:nvSpPr>
              <p:spPr bwMode="auto">
                <a:xfrm>
                  <a:off x="6661150" y="3114675"/>
                  <a:ext cx="238125" cy="171450"/>
                </a:xfrm>
                <a:custGeom>
                  <a:avLst/>
                  <a:gdLst/>
                  <a:ahLst/>
                  <a:cxnLst>
                    <a:cxn ang="0">
                      <a:pos x="150" y="0"/>
                    </a:cxn>
                    <a:cxn ang="0">
                      <a:pos x="112" y="104"/>
                    </a:cxn>
                    <a:cxn ang="0">
                      <a:pos x="72" y="108"/>
                    </a:cxn>
                    <a:cxn ang="0">
                      <a:pos x="0" y="2"/>
                    </a:cxn>
                    <a:cxn ang="0">
                      <a:pos x="57" y="2"/>
                    </a:cxn>
                    <a:cxn ang="0">
                      <a:pos x="86" y="3"/>
                    </a:cxn>
                    <a:cxn ang="0">
                      <a:pos x="116" y="2"/>
                    </a:cxn>
                    <a:cxn ang="0">
                      <a:pos x="150" y="0"/>
                    </a:cxn>
                  </a:cxnLst>
                  <a:rect l="0" t="0" r="r" b="b"/>
                  <a:pathLst>
                    <a:path w="150" h="108">
                      <a:moveTo>
                        <a:pt x="150" y="0"/>
                      </a:moveTo>
                      <a:lnTo>
                        <a:pt x="112" y="104"/>
                      </a:lnTo>
                      <a:lnTo>
                        <a:pt x="72" y="108"/>
                      </a:lnTo>
                      <a:lnTo>
                        <a:pt x="0" y="2"/>
                      </a:lnTo>
                      <a:lnTo>
                        <a:pt x="57" y="2"/>
                      </a:lnTo>
                      <a:lnTo>
                        <a:pt x="86" y="3"/>
                      </a:lnTo>
                      <a:lnTo>
                        <a:pt x="116" y="2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rgbClr val="D8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53"/>
                <p:cNvSpPr>
                  <a:spLocks/>
                </p:cNvSpPr>
                <p:nvPr/>
              </p:nvSpPr>
              <p:spPr bwMode="auto">
                <a:xfrm>
                  <a:off x="6775450" y="3278188"/>
                  <a:ext cx="220662" cy="931863"/>
                </a:xfrm>
                <a:custGeom>
                  <a:avLst/>
                  <a:gdLst/>
                  <a:ahLst/>
                  <a:cxnLst>
                    <a:cxn ang="0">
                      <a:pos x="40" y="0"/>
                    </a:cxn>
                    <a:cxn ang="0">
                      <a:pos x="51" y="37"/>
                    </a:cxn>
                    <a:cxn ang="0">
                      <a:pos x="62" y="76"/>
                    </a:cxn>
                    <a:cxn ang="0">
                      <a:pos x="72" y="116"/>
                    </a:cxn>
                    <a:cxn ang="0">
                      <a:pos x="81" y="157"/>
                    </a:cxn>
                    <a:cxn ang="0">
                      <a:pos x="90" y="197"/>
                    </a:cxn>
                    <a:cxn ang="0">
                      <a:pos x="98" y="237"/>
                    </a:cxn>
                    <a:cxn ang="0">
                      <a:pos x="104" y="275"/>
                    </a:cxn>
                    <a:cxn ang="0">
                      <a:pos x="112" y="312"/>
                    </a:cxn>
                    <a:cxn ang="0">
                      <a:pos x="117" y="347"/>
                    </a:cxn>
                    <a:cxn ang="0">
                      <a:pos x="122" y="380"/>
                    </a:cxn>
                    <a:cxn ang="0">
                      <a:pos x="127" y="410"/>
                    </a:cxn>
                    <a:cxn ang="0">
                      <a:pos x="131" y="436"/>
                    </a:cxn>
                    <a:cxn ang="0">
                      <a:pos x="133" y="459"/>
                    </a:cxn>
                    <a:cxn ang="0">
                      <a:pos x="136" y="478"/>
                    </a:cxn>
                    <a:cxn ang="0">
                      <a:pos x="138" y="491"/>
                    </a:cxn>
                    <a:cxn ang="0">
                      <a:pos x="139" y="500"/>
                    </a:cxn>
                    <a:cxn ang="0">
                      <a:pos x="139" y="503"/>
                    </a:cxn>
                    <a:cxn ang="0">
                      <a:pos x="71" y="587"/>
                    </a:cxn>
                    <a:cxn ang="0">
                      <a:pos x="0" y="508"/>
                    </a:cxn>
                    <a:cxn ang="0">
                      <a:pos x="2" y="475"/>
                    </a:cxn>
                    <a:cxn ang="0">
                      <a:pos x="4" y="441"/>
                    </a:cxn>
                    <a:cxn ang="0">
                      <a:pos x="5" y="403"/>
                    </a:cxn>
                    <a:cxn ang="0">
                      <a:pos x="6" y="365"/>
                    </a:cxn>
                    <a:cxn ang="0">
                      <a:pos x="6" y="210"/>
                    </a:cxn>
                    <a:cxn ang="0">
                      <a:pos x="5" y="172"/>
                    </a:cxn>
                    <a:cxn ang="0">
                      <a:pos x="4" y="138"/>
                    </a:cxn>
                    <a:cxn ang="0">
                      <a:pos x="3" y="106"/>
                    </a:cxn>
                    <a:cxn ang="0">
                      <a:pos x="3" y="77"/>
                    </a:cxn>
                    <a:cxn ang="0">
                      <a:pos x="2" y="53"/>
                    </a:cxn>
                    <a:cxn ang="0">
                      <a:pos x="1" y="33"/>
                    </a:cxn>
                    <a:cxn ang="0">
                      <a:pos x="1" y="17"/>
                    </a:cxn>
                    <a:cxn ang="0">
                      <a:pos x="0" y="8"/>
                    </a:cxn>
                    <a:cxn ang="0">
                      <a:pos x="0" y="5"/>
                    </a:cxn>
                    <a:cxn ang="0">
                      <a:pos x="40" y="0"/>
                    </a:cxn>
                  </a:cxnLst>
                  <a:rect l="0" t="0" r="r" b="b"/>
                  <a:pathLst>
                    <a:path w="139" h="587">
                      <a:moveTo>
                        <a:pt x="40" y="0"/>
                      </a:moveTo>
                      <a:lnTo>
                        <a:pt x="51" y="37"/>
                      </a:lnTo>
                      <a:lnTo>
                        <a:pt x="62" y="76"/>
                      </a:lnTo>
                      <a:lnTo>
                        <a:pt x="72" y="116"/>
                      </a:lnTo>
                      <a:lnTo>
                        <a:pt x="81" y="157"/>
                      </a:lnTo>
                      <a:lnTo>
                        <a:pt x="90" y="197"/>
                      </a:lnTo>
                      <a:lnTo>
                        <a:pt x="98" y="237"/>
                      </a:lnTo>
                      <a:lnTo>
                        <a:pt x="104" y="275"/>
                      </a:lnTo>
                      <a:lnTo>
                        <a:pt x="112" y="312"/>
                      </a:lnTo>
                      <a:lnTo>
                        <a:pt x="117" y="347"/>
                      </a:lnTo>
                      <a:lnTo>
                        <a:pt x="122" y="380"/>
                      </a:lnTo>
                      <a:lnTo>
                        <a:pt x="127" y="410"/>
                      </a:lnTo>
                      <a:lnTo>
                        <a:pt x="131" y="436"/>
                      </a:lnTo>
                      <a:lnTo>
                        <a:pt x="133" y="459"/>
                      </a:lnTo>
                      <a:lnTo>
                        <a:pt x="136" y="478"/>
                      </a:lnTo>
                      <a:lnTo>
                        <a:pt x="138" y="491"/>
                      </a:lnTo>
                      <a:lnTo>
                        <a:pt x="139" y="500"/>
                      </a:lnTo>
                      <a:lnTo>
                        <a:pt x="139" y="503"/>
                      </a:lnTo>
                      <a:lnTo>
                        <a:pt x="71" y="587"/>
                      </a:lnTo>
                      <a:lnTo>
                        <a:pt x="0" y="508"/>
                      </a:lnTo>
                      <a:lnTo>
                        <a:pt x="2" y="475"/>
                      </a:lnTo>
                      <a:lnTo>
                        <a:pt x="4" y="441"/>
                      </a:lnTo>
                      <a:lnTo>
                        <a:pt x="5" y="403"/>
                      </a:lnTo>
                      <a:lnTo>
                        <a:pt x="6" y="365"/>
                      </a:lnTo>
                      <a:lnTo>
                        <a:pt x="6" y="210"/>
                      </a:lnTo>
                      <a:lnTo>
                        <a:pt x="5" y="172"/>
                      </a:lnTo>
                      <a:lnTo>
                        <a:pt x="4" y="138"/>
                      </a:lnTo>
                      <a:lnTo>
                        <a:pt x="3" y="106"/>
                      </a:lnTo>
                      <a:lnTo>
                        <a:pt x="3" y="77"/>
                      </a:lnTo>
                      <a:lnTo>
                        <a:pt x="2" y="53"/>
                      </a:lnTo>
                      <a:lnTo>
                        <a:pt x="1" y="33"/>
                      </a:lnTo>
                      <a:lnTo>
                        <a:pt x="1" y="17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D8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6369050" y="3641725"/>
                  <a:ext cx="196850" cy="76200"/>
                </a:xfrm>
                <a:custGeom>
                  <a:avLst/>
                  <a:gdLst/>
                  <a:ahLst/>
                  <a:cxnLst>
                    <a:cxn ang="0">
                      <a:pos x="120" y="0"/>
                    </a:cxn>
                    <a:cxn ang="0">
                      <a:pos x="124" y="29"/>
                    </a:cxn>
                    <a:cxn ang="0">
                      <a:pos x="4" y="48"/>
                    </a:cxn>
                    <a:cxn ang="0">
                      <a:pos x="0" y="17"/>
                    </a:cxn>
                    <a:cxn ang="0">
                      <a:pos x="120" y="0"/>
                    </a:cxn>
                  </a:cxnLst>
                  <a:rect l="0" t="0" r="r" b="b"/>
                  <a:pathLst>
                    <a:path w="124" h="48">
                      <a:moveTo>
                        <a:pt x="120" y="0"/>
                      </a:moveTo>
                      <a:lnTo>
                        <a:pt x="124" y="29"/>
                      </a:lnTo>
                      <a:lnTo>
                        <a:pt x="4" y="48"/>
                      </a:lnTo>
                      <a:lnTo>
                        <a:pt x="0" y="17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000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5"/>
                <p:cNvSpPr>
                  <a:spLocks/>
                </p:cNvSpPr>
                <p:nvPr/>
              </p:nvSpPr>
              <p:spPr bwMode="auto">
                <a:xfrm>
                  <a:off x="7261225" y="3551238"/>
                  <a:ext cx="139700" cy="6905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8"/>
                    </a:cxn>
                    <a:cxn ang="0">
                      <a:pos x="8" y="18"/>
                    </a:cxn>
                    <a:cxn ang="0">
                      <a:pos x="13" y="31"/>
                    </a:cxn>
                    <a:cxn ang="0">
                      <a:pos x="19" y="49"/>
                    </a:cxn>
                    <a:cxn ang="0">
                      <a:pos x="26" y="72"/>
                    </a:cxn>
                    <a:cxn ang="0">
                      <a:pos x="34" y="99"/>
                    </a:cxn>
                    <a:cxn ang="0">
                      <a:pos x="41" y="131"/>
                    </a:cxn>
                    <a:cxn ang="0">
                      <a:pos x="50" y="167"/>
                    </a:cxn>
                    <a:cxn ang="0">
                      <a:pos x="58" y="209"/>
                    </a:cxn>
                    <a:cxn ang="0">
                      <a:pos x="67" y="256"/>
                    </a:cxn>
                    <a:cxn ang="0">
                      <a:pos x="75" y="309"/>
                    </a:cxn>
                    <a:cxn ang="0">
                      <a:pos x="82" y="367"/>
                    </a:cxn>
                    <a:cxn ang="0">
                      <a:pos x="88" y="431"/>
                    </a:cxn>
                    <a:cxn ang="0">
                      <a:pos x="64" y="435"/>
                    </a:cxn>
                    <a:cxn ang="0">
                      <a:pos x="64" y="432"/>
                    </a:cxn>
                    <a:cxn ang="0">
                      <a:pos x="63" y="423"/>
                    </a:cxn>
                    <a:cxn ang="0">
                      <a:pos x="62" y="407"/>
                    </a:cxn>
                    <a:cxn ang="0">
                      <a:pos x="61" y="386"/>
                    </a:cxn>
                    <a:cxn ang="0">
                      <a:pos x="59" y="362"/>
                    </a:cxn>
                    <a:cxn ang="0">
                      <a:pos x="57" y="333"/>
                    </a:cxn>
                    <a:cxn ang="0">
                      <a:pos x="53" y="301"/>
                    </a:cxn>
                    <a:cxn ang="0">
                      <a:pos x="49" y="267"/>
                    </a:cxn>
                    <a:cxn ang="0">
                      <a:pos x="45" y="231"/>
                    </a:cxn>
                    <a:cxn ang="0">
                      <a:pos x="39" y="193"/>
                    </a:cxn>
                    <a:cxn ang="0">
                      <a:pos x="34" y="154"/>
                    </a:cxn>
                    <a:cxn ang="0">
                      <a:pos x="27" y="114"/>
                    </a:cxn>
                    <a:cxn ang="0">
                      <a:pos x="20" y="75"/>
                    </a:cxn>
                    <a:cxn ang="0">
                      <a:pos x="10" y="3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8" h="435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8" y="18"/>
                      </a:lnTo>
                      <a:lnTo>
                        <a:pt x="13" y="31"/>
                      </a:lnTo>
                      <a:lnTo>
                        <a:pt x="19" y="49"/>
                      </a:lnTo>
                      <a:lnTo>
                        <a:pt x="26" y="72"/>
                      </a:lnTo>
                      <a:lnTo>
                        <a:pt x="34" y="99"/>
                      </a:lnTo>
                      <a:lnTo>
                        <a:pt x="41" y="131"/>
                      </a:lnTo>
                      <a:lnTo>
                        <a:pt x="50" y="167"/>
                      </a:lnTo>
                      <a:lnTo>
                        <a:pt x="58" y="209"/>
                      </a:lnTo>
                      <a:lnTo>
                        <a:pt x="67" y="256"/>
                      </a:lnTo>
                      <a:lnTo>
                        <a:pt x="75" y="309"/>
                      </a:lnTo>
                      <a:lnTo>
                        <a:pt x="82" y="367"/>
                      </a:lnTo>
                      <a:lnTo>
                        <a:pt x="88" y="431"/>
                      </a:lnTo>
                      <a:lnTo>
                        <a:pt x="64" y="435"/>
                      </a:lnTo>
                      <a:lnTo>
                        <a:pt x="64" y="432"/>
                      </a:lnTo>
                      <a:lnTo>
                        <a:pt x="63" y="423"/>
                      </a:lnTo>
                      <a:lnTo>
                        <a:pt x="62" y="407"/>
                      </a:lnTo>
                      <a:lnTo>
                        <a:pt x="61" y="386"/>
                      </a:lnTo>
                      <a:lnTo>
                        <a:pt x="59" y="362"/>
                      </a:lnTo>
                      <a:lnTo>
                        <a:pt x="57" y="333"/>
                      </a:lnTo>
                      <a:lnTo>
                        <a:pt x="53" y="301"/>
                      </a:lnTo>
                      <a:lnTo>
                        <a:pt x="49" y="267"/>
                      </a:lnTo>
                      <a:lnTo>
                        <a:pt x="45" y="231"/>
                      </a:lnTo>
                      <a:lnTo>
                        <a:pt x="39" y="193"/>
                      </a:lnTo>
                      <a:lnTo>
                        <a:pt x="34" y="154"/>
                      </a:lnTo>
                      <a:lnTo>
                        <a:pt x="27" y="114"/>
                      </a:lnTo>
                      <a:lnTo>
                        <a:pt x="20" y="75"/>
                      </a:lnTo>
                      <a:lnTo>
                        <a:pt x="10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1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6"/>
                <p:cNvSpPr>
                  <a:spLocks/>
                </p:cNvSpPr>
                <p:nvPr/>
              </p:nvSpPr>
              <p:spPr bwMode="auto">
                <a:xfrm>
                  <a:off x="6273800" y="1831975"/>
                  <a:ext cx="839787" cy="377825"/>
                </a:xfrm>
                <a:custGeom>
                  <a:avLst/>
                  <a:gdLst/>
                  <a:ahLst/>
                  <a:cxnLst>
                    <a:cxn ang="0">
                      <a:pos x="413" y="0"/>
                    </a:cxn>
                    <a:cxn ang="0">
                      <a:pos x="415" y="1"/>
                    </a:cxn>
                    <a:cxn ang="0">
                      <a:pos x="421" y="4"/>
                    </a:cxn>
                    <a:cxn ang="0">
                      <a:pos x="430" y="8"/>
                    </a:cxn>
                    <a:cxn ang="0">
                      <a:pos x="441" y="16"/>
                    </a:cxn>
                    <a:cxn ang="0">
                      <a:pos x="455" y="23"/>
                    </a:cxn>
                    <a:cxn ang="0">
                      <a:pos x="468" y="33"/>
                    </a:cxn>
                    <a:cxn ang="0">
                      <a:pos x="482" y="44"/>
                    </a:cxn>
                    <a:cxn ang="0">
                      <a:pos x="496" y="56"/>
                    </a:cxn>
                    <a:cxn ang="0">
                      <a:pos x="508" y="70"/>
                    </a:cxn>
                    <a:cxn ang="0">
                      <a:pos x="518" y="85"/>
                    </a:cxn>
                    <a:cxn ang="0">
                      <a:pos x="525" y="100"/>
                    </a:cxn>
                    <a:cxn ang="0">
                      <a:pos x="529" y="117"/>
                    </a:cxn>
                    <a:cxn ang="0">
                      <a:pos x="529" y="129"/>
                    </a:cxn>
                    <a:cxn ang="0">
                      <a:pos x="527" y="143"/>
                    </a:cxn>
                    <a:cxn ang="0">
                      <a:pos x="524" y="155"/>
                    </a:cxn>
                    <a:cxn ang="0">
                      <a:pos x="518" y="169"/>
                    </a:cxn>
                    <a:cxn ang="0">
                      <a:pos x="510" y="182"/>
                    </a:cxn>
                    <a:cxn ang="0">
                      <a:pos x="500" y="194"/>
                    </a:cxn>
                    <a:cxn ang="0">
                      <a:pos x="487" y="205"/>
                    </a:cxn>
                    <a:cxn ang="0">
                      <a:pos x="472" y="216"/>
                    </a:cxn>
                    <a:cxn ang="0">
                      <a:pos x="454" y="224"/>
                    </a:cxn>
                    <a:cxn ang="0">
                      <a:pos x="434" y="230"/>
                    </a:cxn>
                    <a:cxn ang="0">
                      <a:pos x="410" y="235"/>
                    </a:cxn>
                    <a:cxn ang="0">
                      <a:pos x="384" y="238"/>
                    </a:cxn>
                    <a:cxn ang="0">
                      <a:pos x="354" y="237"/>
                    </a:cxn>
                    <a:cxn ang="0">
                      <a:pos x="322" y="232"/>
                    </a:cxn>
                    <a:cxn ang="0">
                      <a:pos x="276" y="223"/>
                    </a:cxn>
                    <a:cxn ang="0">
                      <a:pos x="235" y="212"/>
                    </a:cxn>
                    <a:cxn ang="0">
                      <a:pos x="196" y="200"/>
                    </a:cxn>
                    <a:cxn ang="0">
                      <a:pos x="161" y="186"/>
                    </a:cxn>
                    <a:cxn ang="0">
                      <a:pos x="129" y="172"/>
                    </a:cxn>
                    <a:cxn ang="0">
                      <a:pos x="102" y="157"/>
                    </a:cxn>
                    <a:cxn ang="0">
                      <a:pos x="78" y="143"/>
                    </a:cxn>
                    <a:cxn ang="0">
                      <a:pos x="57" y="129"/>
                    </a:cxn>
                    <a:cxn ang="0">
                      <a:pos x="39" y="116"/>
                    </a:cxn>
                    <a:cxn ang="0">
                      <a:pos x="25" y="105"/>
                    </a:cxn>
                    <a:cxn ang="0">
                      <a:pos x="14" y="95"/>
                    </a:cxn>
                    <a:cxn ang="0">
                      <a:pos x="6" y="88"/>
                    </a:cxn>
                    <a:cxn ang="0">
                      <a:pos x="0" y="82"/>
                    </a:cxn>
                    <a:cxn ang="0">
                      <a:pos x="40" y="97"/>
                    </a:cxn>
                    <a:cxn ang="0">
                      <a:pos x="78" y="108"/>
                    </a:cxn>
                    <a:cxn ang="0">
                      <a:pos x="114" y="115"/>
                    </a:cxn>
                    <a:cxn ang="0">
                      <a:pos x="147" y="119"/>
                    </a:cxn>
                    <a:cxn ang="0">
                      <a:pos x="179" y="120"/>
                    </a:cxn>
                    <a:cxn ang="0">
                      <a:pos x="208" y="118"/>
                    </a:cxn>
                    <a:cxn ang="0">
                      <a:pos x="235" y="114"/>
                    </a:cxn>
                    <a:cxn ang="0">
                      <a:pos x="261" y="108"/>
                    </a:cxn>
                    <a:cxn ang="0">
                      <a:pos x="284" y="100"/>
                    </a:cxn>
                    <a:cxn ang="0">
                      <a:pos x="305" y="91"/>
                    </a:cxn>
                    <a:cxn ang="0">
                      <a:pos x="324" y="81"/>
                    </a:cxn>
                    <a:cxn ang="0">
                      <a:pos x="341" y="70"/>
                    </a:cxn>
                    <a:cxn ang="0">
                      <a:pos x="357" y="59"/>
                    </a:cxn>
                    <a:cxn ang="0">
                      <a:pos x="370" y="48"/>
                    </a:cxn>
                    <a:cxn ang="0">
                      <a:pos x="382" y="37"/>
                    </a:cxn>
                    <a:cxn ang="0">
                      <a:pos x="391" y="27"/>
                    </a:cxn>
                    <a:cxn ang="0">
                      <a:pos x="399" y="18"/>
                    </a:cxn>
                    <a:cxn ang="0">
                      <a:pos x="406" y="11"/>
                    </a:cxn>
                    <a:cxn ang="0">
                      <a:pos x="409" y="6"/>
                    </a:cxn>
                    <a:cxn ang="0">
                      <a:pos x="412" y="1"/>
                    </a:cxn>
                    <a:cxn ang="0">
                      <a:pos x="413" y="0"/>
                    </a:cxn>
                  </a:cxnLst>
                  <a:rect l="0" t="0" r="r" b="b"/>
                  <a:pathLst>
                    <a:path w="529" h="238">
                      <a:moveTo>
                        <a:pt x="413" y="0"/>
                      </a:moveTo>
                      <a:lnTo>
                        <a:pt x="415" y="1"/>
                      </a:lnTo>
                      <a:lnTo>
                        <a:pt x="421" y="4"/>
                      </a:lnTo>
                      <a:lnTo>
                        <a:pt x="430" y="8"/>
                      </a:lnTo>
                      <a:lnTo>
                        <a:pt x="441" y="16"/>
                      </a:lnTo>
                      <a:lnTo>
                        <a:pt x="455" y="23"/>
                      </a:lnTo>
                      <a:lnTo>
                        <a:pt x="468" y="33"/>
                      </a:lnTo>
                      <a:lnTo>
                        <a:pt x="482" y="44"/>
                      </a:lnTo>
                      <a:lnTo>
                        <a:pt x="496" y="56"/>
                      </a:lnTo>
                      <a:lnTo>
                        <a:pt x="508" y="70"/>
                      </a:lnTo>
                      <a:lnTo>
                        <a:pt x="518" y="85"/>
                      </a:lnTo>
                      <a:lnTo>
                        <a:pt x="525" y="100"/>
                      </a:lnTo>
                      <a:lnTo>
                        <a:pt x="529" y="117"/>
                      </a:lnTo>
                      <a:lnTo>
                        <a:pt x="529" y="129"/>
                      </a:lnTo>
                      <a:lnTo>
                        <a:pt x="527" y="143"/>
                      </a:lnTo>
                      <a:lnTo>
                        <a:pt x="524" y="155"/>
                      </a:lnTo>
                      <a:lnTo>
                        <a:pt x="518" y="169"/>
                      </a:lnTo>
                      <a:lnTo>
                        <a:pt x="510" y="182"/>
                      </a:lnTo>
                      <a:lnTo>
                        <a:pt x="500" y="194"/>
                      </a:lnTo>
                      <a:lnTo>
                        <a:pt x="487" y="205"/>
                      </a:lnTo>
                      <a:lnTo>
                        <a:pt x="472" y="216"/>
                      </a:lnTo>
                      <a:lnTo>
                        <a:pt x="454" y="224"/>
                      </a:lnTo>
                      <a:lnTo>
                        <a:pt x="434" y="230"/>
                      </a:lnTo>
                      <a:lnTo>
                        <a:pt x="410" y="235"/>
                      </a:lnTo>
                      <a:lnTo>
                        <a:pt x="384" y="238"/>
                      </a:lnTo>
                      <a:lnTo>
                        <a:pt x="354" y="237"/>
                      </a:lnTo>
                      <a:lnTo>
                        <a:pt x="322" y="232"/>
                      </a:lnTo>
                      <a:lnTo>
                        <a:pt x="276" y="223"/>
                      </a:lnTo>
                      <a:lnTo>
                        <a:pt x="235" y="212"/>
                      </a:lnTo>
                      <a:lnTo>
                        <a:pt x="196" y="200"/>
                      </a:lnTo>
                      <a:lnTo>
                        <a:pt x="161" y="186"/>
                      </a:lnTo>
                      <a:lnTo>
                        <a:pt x="129" y="172"/>
                      </a:lnTo>
                      <a:lnTo>
                        <a:pt x="102" y="157"/>
                      </a:lnTo>
                      <a:lnTo>
                        <a:pt x="78" y="143"/>
                      </a:lnTo>
                      <a:lnTo>
                        <a:pt x="57" y="129"/>
                      </a:lnTo>
                      <a:lnTo>
                        <a:pt x="39" y="116"/>
                      </a:lnTo>
                      <a:lnTo>
                        <a:pt x="25" y="105"/>
                      </a:lnTo>
                      <a:lnTo>
                        <a:pt x="14" y="95"/>
                      </a:lnTo>
                      <a:lnTo>
                        <a:pt x="6" y="88"/>
                      </a:lnTo>
                      <a:lnTo>
                        <a:pt x="0" y="82"/>
                      </a:lnTo>
                      <a:lnTo>
                        <a:pt x="40" y="97"/>
                      </a:lnTo>
                      <a:lnTo>
                        <a:pt x="78" y="108"/>
                      </a:lnTo>
                      <a:lnTo>
                        <a:pt x="114" y="115"/>
                      </a:lnTo>
                      <a:lnTo>
                        <a:pt x="147" y="119"/>
                      </a:lnTo>
                      <a:lnTo>
                        <a:pt x="179" y="120"/>
                      </a:lnTo>
                      <a:lnTo>
                        <a:pt x="208" y="118"/>
                      </a:lnTo>
                      <a:lnTo>
                        <a:pt x="235" y="114"/>
                      </a:lnTo>
                      <a:lnTo>
                        <a:pt x="261" y="108"/>
                      </a:lnTo>
                      <a:lnTo>
                        <a:pt x="284" y="100"/>
                      </a:lnTo>
                      <a:lnTo>
                        <a:pt x="305" y="91"/>
                      </a:lnTo>
                      <a:lnTo>
                        <a:pt x="324" y="81"/>
                      </a:lnTo>
                      <a:lnTo>
                        <a:pt x="341" y="70"/>
                      </a:lnTo>
                      <a:lnTo>
                        <a:pt x="357" y="59"/>
                      </a:lnTo>
                      <a:lnTo>
                        <a:pt x="370" y="48"/>
                      </a:lnTo>
                      <a:lnTo>
                        <a:pt x="382" y="37"/>
                      </a:lnTo>
                      <a:lnTo>
                        <a:pt x="391" y="27"/>
                      </a:lnTo>
                      <a:lnTo>
                        <a:pt x="399" y="18"/>
                      </a:lnTo>
                      <a:lnTo>
                        <a:pt x="406" y="11"/>
                      </a:lnTo>
                      <a:lnTo>
                        <a:pt x="409" y="6"/>
                      </a:lnTo>
                      <a:lnTo>
                        <a:pt x="412" y="1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57"/>
                <p:cNvSpPr>
                  <a:spLocks/>
                </p:cNvSpPr>
                <p:nvPr/>
              </p:nvSpPr>
              <p:spPr bwMode="auto">
                <a:xfrm>
                  <a:off x="6751638" y="2044700"/>
                  <a:ext cx="357187" cy="173038"/>
                </a:xfrm>
                <a:custGeom>
                  <a:avLst/>
                  <a:gdLst/>
                  <a:ahLst/>
                  <a:cxnLst>
                    <a:cxn ang="0">
                      <a:pos x="225" y="0"/>
                    </a:cxn>
                    <a:cxn ang="0">
                      <a:pos x="225" y="9"/>
                    </a:cxn>
                    <a:cxn ang="0">
                      <a:pos x="224" y="16"/>
                    </a:cxn>
                    <a:cxn ang="0">
                      <a:pos x="223" y="23"/>
                    </a:cxn>
                    <a:cxn ang="0">
                      <a:pos x="221" y="32"/>
                    </a:cxn>
                    <a:cxn ang="0">
                      <a:pos x="217" y="41"/>
                    </a:cxn>
                    <a:cxn ang="0">
                      <a:pos x="213" y="50"/>
                    </a:cxn>
                    <a:cxn ang="0">
                      <a:pos x="207" y="60"/>
                    </a:cxn>
                    <a:cxn ang="0">
                      <a:pos x="200" y="69"/>
                    </a:cxn>
                    <a:cxn ang="0">
                      <a:pos x="190" y="78"/>
                    </a:cxn>
                    <a:cxn ang="0">
                      <a:pos x="179" y="86"/>
                    </a:cxn>
                    <a:cxn ang="0">
                      <a:pos x="166" y="95"/>
                    </a:cxn>
                    <a:cxn ang="0">
                      <a:pos x="151" y="100"/>
                    </a:cxn>
                    <a:cxn ang="0">
                      <a:pos x="133" y="106"/>
                    </a:cxn>
                    <a:cxn ang="0">
                      <a:pos x="112" y="108"/>
                    </a:cxn>
                    <a:cxn ang="0">
                      <a:pos x="89" y="109"/>
                    </a:cxn>
                    <a:cxn ang="0">
                      <a:pos x="62" y="107"/>
                    </a:cxn>
                    <a:cxn ang="0">
                      <a:pos x="32" y="104"/>
                    </a:cxn>
                    <a:cxn ang="0">
                      <a:pos x="0" y="96"/>
                    </a:cxn>
                    <a:cxn ang="0">
                      <a:pos x="1" y="96"/>
                    </a:cxn>
                    <a:cxn ang="0">
                      <a:pos x="8" y="97"/>
                    </a:cxn>
                    <a:cxn ang="0">
                      <a:pos x="17" y="98"/>
                    </a:cxn>
                    <a:cxn ang="0">
                      <a:pos x="29" y="100"/>
                    </a:cxn>
                    <a:cxn ang="0">
                      <a:pos x="42" y="101"/>
                    </a:cxn>
                    <a:cxn ang="0">
                      <a:pos x="76" y="101"/>
                    </a:cxn>
                    <a:cxn ang="0">
                      <a:pos x="94" y="99"/>
                    </a:cxn>
                    <a:cxn ang="0">
                      <a:pos x="113" y="96"/>
                    </a:cxn>
                    <a:cxn ang="0">
                      <a:pos x="132" y="93"/>
                    </a:cxn>
                    <a:cxn ang="0">
                      <a:pos x="150" y="86"/>
                    </a:cxn>
                    <a:cxn ang="0">
                      <a:pos x="168" y="78"/>
                    </a:cxn>
                    <a:cxn ang="0">
                      <a:pos x="184" y="68"/>
                    </a:cxn>
                    <a:cxn ang="0">
                      <a:pos x="198" y="56"/>
                    </a:cxn>
                    <a:cxn ang="0">
                      <a:pos x="210" y="40"/>
                    </a:cxn>
                    <a:cxn ang="0">
                      <a:pos x="219" y="22"/>
                    </a:cxn>
                    <a:cxn ang="0">
                      <a:pos x="225" y="0"/>
                    </a:cxn>
                  </a:cxnLst>
                  <a:rect l="0" t="0" r="r" b="b"/>
                  <a:pathLst>
                    <a:path w="225" h="109">
                      <a:moveTo>
                        <a:pt x="225" y="0"/>
                      </a:moveTo>
                      <a:lnTo>
                        <a:pt x="225" y="9"/>
                      </a:lnTo>
                      <a:lnTo>
                        <a:pt x="224" y="16"/>
                      </a:lnTo>
                      <a:lnTo>
                        <a:pt x="223" y="23"/>
                      </a:lnTo>
                      <a:lnTo>
                        <a:pt x="221" y="32"/>
                      </a:lnTo>
                      <a:lnTo>
                        <a:pt x="217" y="41"/>
                      </a:lnTo>
                      <a:lnTo>
                        <a:pt x="213" y="50"/>
                      </a:lnTo>
                      <a:lnTo>
                        <a:pt x="207" y="60"/>
                      </a:lnTo>
                      <a:lnTo>
                        <a:pt x="200" y="69"/>
                      </a:lnTo>
                      <a:lnTo>
                        <a:pt x="190" y="78"/>
                      </a:lnTo>
                      <a:lnTo>
                        <a:pt x="179" y="86"/>
                      </a:lnTo>
                      <a:lnTo>
                        <a:pt x="166" y="95"/>
                      </a:lnTo>
                      <a:lnTo>
                        <a:pt x="151" y="100"/>
                      </a:lnTo>
                      <a:lnTo>
                        <a:pt x="133" y="106"/>
                      </a:lnTo>
                      <a:lnTo>
                        <a:pt x="112" y="108"/>
                      </a:lnTo>
                      <a:lnTo>
                        <a:pt x="89" y="109"/>
                      </a:lnTo>
                      <a:lnTo>
                        <a:pt x="62" y="107"/>
                      </a:lnTo>
                      <a:lnTo>
                        <a:pt x="32" y="104"/>
                      </a:lnTo>
                      <a:lnTo>
                        <a:pt x="0" y="96"/>
                      </a:lnTo>
                      <a:lnTo>
                        <a:pt x="1" y="96"/>
                      </a:lnTo>
                      <a:lnTo>
                        <a:pt x="8" y="97"/>
                      </a:lnTo>
                      <a:lnTo>
                        <a:pt x="17" y="98"/>
                      </a:lnTo>
                      <a:lnTo>
                        <a:pt x="29" y="100"/>
                      </a:lnTo>
                      <a:lnTo>
                        <a:pt x="42" y="101"/>
                      </a:lnTo>
                      <a:lnTo>
                        <a:pt x="76" y="101"/>
                      </a:lnTo>
                      <a:lnTo>
                        <a:pt x="94" y="99"/>
                      </a:lnTo>
                      <a:lnTo>
                        <a:pt x="113" y="96"/>
                      </a:lnTo>
                      <a:lnTo>
                        <a:pt x="132" y="93"/>
                      </a:lnTo>
                      <a:lnTo>
                        <a:pt x="150" y="86"/>
                      </a:lnTo>
                      <a:lnTo>
                        <a:pt x="168" y="78"/>
                      </a:lnTo>
                      <a:lnTo>
                        <a:pt x="184" y="68"/>
                      </a:lnTo>
                      <a:lnTo>
                        <a:pt x="198" y="56"/>
                      </a:lnTo>
                      <a:lnTo>
                        <a:pt x="210" y="40"/>
                      </a:lnTo>
                      <a:lnTo>
                        <a:pt x="219" y="22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solidFill>
                  <a:srgbClr val="A6B8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7223125" y="2103438"/>
                  <a:ext cx="49212" cy="4603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8"/>
                    </a:cxn>
                    <a:cxn ang="0">
                      <a:pos x="8" y="18"/>
                    </a:cxn>
                    <a:cxn ang="0">
                      <a:pos x="14" y="31"/>
                    </a:cxn>
                    <a:cxn ang="0">
                      <a:pos x="19" y="48"/>
                    </a:cxn>
                    <a:cxn ang="0">
                      <a:pos x="24" y="69"/>
                    </a:cxn>
                    <a:cxn ang="0">
                      <a:pos x="28" y="92"/>
                    </a:cxn>
                    <a:cxn ang="0">
                      <a:pos x="30" y="118"/>
                    </a:cxn>
                    <a:cxn ang="0">
                      <a:pos x="31" y="147"/>
                    </a:cxn>
                    <a:cxn ang="0">
                      <a:pos x="28" y="179"/>
                    </a:cxn>
                    <a:cxn ang="0">
                      <a:pos x="23" y="214"/>
                    </a:cxn>
                    <a:cxn ang="0">
                      <a:pos x="14" y="251"/>
                    </a:cxn>
                    <a:cxn ang="0">
                      <a:pos x="0" y="290"/>
                    </a:cxn>
                    <a:cxn ang="0">
                      <a:pos x="1" y="287"/>
                    </a:cxn>
                    <a:cxn ang="0">
                      <a:pos x="5" y="269"/>
                    </a:cxn>
                    <a:cxn ang="0">
                      <a:pos x="9" y="253"/>
                    </a:cxn>
                    <a:cxn ang="0">
                      <a:pos x="12" y="234"/>
                    </a:cxn>
                    <a:cxn ang="0">
                      <a:pos x="15" y="213"/>
                    </a:cxn>
                    <a:cxn ang="0">
                      <a:pos x="18" y="187"/>
                    </a:cxn>
                    <a:cxn ang="0">
                      <a:pos x="19" y="160"/>
                    </a:cxn>
                    <a:cxn ang="0">
                      <a:pos x="20" y="131"/>
                    </a:cxn>
                    <a:cxn ang="0">
                      <a:pos x="18" y="99"/>
                    </a:cxn>
                    <a:cxn ang="0">
                      <a:pos x="14" y="68"/>
                    </a:cxn>
                    <a:cxn ang="0">
                      <a:pos x="9" y="3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" h="290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5" y="8"/>
                      </a:lnTo>
                      <a:lnTo>
                        <a:pt x="8" y="18"/>
                      </a:lnTo>
                      <a:lnTo>
                        <a:pt x="14" y="31"/>
                      </a:lnTo>
                      <a:lnTo>
                        <a:pt x="19" y="48"/>
                      </a:lnTo>
                      <a:lnTo>
                        <a:pt x="24" y="69"/>
                      </a:lnTo>
                      <a:lnTo>
                        <a:pt x="28" y="92"/>
                      </a:lnTo>
                      <a:lnTo>
                        <a:pt x="30" y="118"/>
                      </a:lnTo>
                      <a:lnTo>
                        <a:pt x="31" y="147"/>
                      </a:lnTo>
                      <a:lnTo>
                        <a:pt x="28" y="179"/>
                      </a:lnTo>
                      <a:lnTo>
                        <a:pt x="23" y="214"/>
                      </a:lnTo>
                      <a:lnTo>
                        <a:pt x="14" y="251"/>
                      </a:lnTo>
                      <a:lnTo>
                        <a:pt x="0" y="290"/>
                      </a:lnTo>
                      <a:lnTo>
                        <a:pt x="1" y="287"/>
                      </a:lnTo>
                      <a:lnTo>
                        <a:pt x="5" y="269"/>
                      </a:lnTo>
                      <a:lnTo>
                        <a:pt x="9" y="253"/>
                      </a:lnTo>
                      <a:lnTo>
                        <a:pt x="12" y="234"/>
                      </a:lnTo>
                      <a:lnTo>
                        <a:pt x="15" y="213"/>
                      </a:lnTo>
                      <a:lnTo>
                        <a:pt x="18" y="187"/>
                      </a:lnTo>
                      <a:lnTo>
                        <a:pt x="19" y="160"/>
                      </a:lnTo>
                      <a:lnTo>
                        <a:pt x="20" y="131"/>
                      </a:lnTo>
                      <a:lnTo>
                        <a:pt x="18" y="99"/>
                      </a:lnTo>
                      <a:lnTo>
                        <a:pt x="14" y="68"/>
                      </a:lnTo>
                      <a:lnTo>
                        <a:pt x="9" y="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59"/>
                <p:cNvSpPr>
                  <a:spLocks/>
                </p:cNvSpPr>
                <p:nvPr/>
              </p:nvSpPr>
              <p:spPr bwMode="auto">
                <a:xfrm>
                  <a:off x="5853113" y="2235200"/>
                  <a:ext cx="304800" cy="315913"/>
                </a:xfrm>
                <a:custGeom>
                  <a:avLst/>
                  <a:gdLst/>
                  <a:ahLst/>
                  <a:cxnLst>
                    <a:cxn ang="0">
                      <a:pos x="116" y="0"/>
                    </a:cxn>
                    <a:cxn ang="0">
                      <a:pos x="133" y="3"/>
                    </a:cxn>
                    <a:cxn ang="0">
                      <a:pos x="150" y="10"/>
                    </a:cxn>
                    <a:cxn ang="0">
                      <a:pos x="166" y="23"/>
                    </a:cxn>
                    <a:cxn ang="0">
                      <a:pos x="180" y="40"/>
                    </a:cxn>
                    <a:cxn ang="0">
                      <a:pos x="189" y="58"/>
                    </a:cxn>
                    <a:cxn ang="0">
                      <a:pos x="192" y="76"/>
                    </a:cxn>
                    <a:cxn ang="0">
                      <a:pos x="191" y="93"/>
                    </a:cxn>
                    <a:cxn ang="0">
                      <a:pos x="187" y="110"/>
                    </a:cxn>
                    <a:cxn ang="0">
                      <a:pos x="180" y="126"/>
                    </a:cxn>
                    <a:cxn ang="0">
                      <a:pos x="170" y="141"/>
                    </a:cxn>
                    <a:cxn ang="0">
                      <a:pos x="160" y="155"/>
                    </a:cxn>
                    <a:cxn ang="0">
                      <a:pos x="149" y="168"/>
                    </a:cxn>
                    <a:cxn ang="0">
                      <a:pos x="138" y="178"/>
                    </a:cxn>
                    <a:cxn ang="0">
                      <a:pos x="129" y="187"/>
                    </a:cxn>
                    <a:cxn ang="0">
                      <a:pos x="121" y="193"/>
                    </a:cxn>
                    <a:cxn ang="0">
                      <a:pos x="115" y="197"/>
                    </a:cxn>
                    <a:cxn ang="0">
                      <a:pos x="113" y="199"/>
                    </a:cxn>
                    <a:cxn ang="0">
                      <a:pos x="112" y="197"/>
                    </a:cxn>
                    <a:cxn ang="0">
                      <a:pos x="108" y="191"/>
                    </a:cxn>
                    <a:cxn ang="0">
                      <a:pos x="102" y="183"/>
                    </a:cxn>
                    <a:cxn ang="0">
                      <a:pos x="94" y="171"/>
                    </a:cxn>
                    <a:cxn ang="0">
                      <a:pos x="84" y="158"/>
                    </a:cxn>
                    <a:cxn ang="0">
                      <a:pos x="73" y="141"/>
                    </a:cxn>
                    <a:cxn ang="0">
                      <a:pos x="45" y="104"/>
                    </a:cxn>
                    <a:cxn ang="0">
                      <a:pos x="34" y="90"/>
                    </a:cxn>
                    <a:cxn ang="0">
                      <a:pos x="24" y="78"/>
                    </a:cxn>
                    <a:cxn ang="0">
                      <a:pos x="15" y="70"/>
                    </a:cxn>
                    <a:cxn ang="0">
                      <a:pos x="8" y="64"/>
                    </a:cxn>
                    <a:cxn ang="0">
                      <a:pos x="4" y="61"/>
                    </a:cxn>
                    <a:cxn ang="0">
                      <a:pos x="1" y="59"/>
                    </a:cxn>
                    <a:cxn ang="0">
                      <a:pos x="0" y="58"/>
                    </a:cxn>
                    <a:cxn ang="0">
                      <a:pos x="6" y="52"/>
                    </a:cxn>
                    <a:cxn ang="0">
                      <a:pos x="15" y="45"/>
                    </a:cxn>
                    <a:cxn ang="0">
                      <a:pos x="25" y="37"/>
                    </a:cxn>
                    <a:cxn ang="0">
                      <a:pos x="36" y="28"/>
                    </a:cxn>
                    <a:cxn ang="0">
                      <a:pos x="50" y="19"/>
                    </a:cxn>
                    <a:cxn ang="0">
                      <a:pos x="65" y="12"/>
                    </a:cxn>
                    <a:cxn ang="0">
                      <a:pos x="82" y="5"/>
                    </a:cxn>
                    <a:cxn ang="0">
                      <a:pos x="99" y="1"/>
                    </a:cxn>
                    <a:cxn ang="0">
                      <a:pos x="116" y="0"/>
                    </a:cxn>
                  </a:cxnLst>
                  <a:rect l="0" t="0" r="r" b="b"/>
                  <a:pathLst>
                    <a:path w="192" h="199">
                      <a:moveTo>
                        <a:pt x="116" y="0"/>
                      </a:moveTo>
                      <a:lnTo>
                        <a:pt x="133" y="3"/>
                      </a:lnTo>
                      <a:lnTo>
                        <a:pt x="150" y="10"/>
                      </a:lnTo>
                      <a:lnTo>
                        <a:pt x="166" y="23"/>
                      </a:lnTo>
                      <a:lnTo>
                        <a:pt x="180" y="40"/>
                      </a:lnTo>
                      <a:lnTo>
                        <a:pt x="189" y="58"/>
                      </a:lnTo>
                      <a:lnTo>
                        <a:pt x="192" y="76"/>
                      </a:lnTo>
                      <a:lnTo>
                        <a:pt x="191" y="93"/>
                      </a:lnTo>
                      <a:lnTo>
                        <a:pt x="187" y="110"/>
                      </a:lnTo>
                      <a:lnTo>
                        <a:pt x="180" y="126"/>
                      </a:lnTo>
                      <a:lnTo>
                        <a:pt x="170" y="141"/>
                      </a:lnTo>
                      <a:lnTo>
                        <a:pt x="160" y="155"/>
                      </a:lnTo>
                      <a:lnTo>
                        <a:pt x="149" y="168"/>
                      </a:lnTo>
                      <a:lnTo>
                        <a:pt x="138" y="178"/>
                      </a:lnTo>
                      <a:lnTo>
                        <a:pt x="129" y="187"/>
                      </a:lnTo>
                      <a:lnTo>
                        <a:pt x="121" y="193"/>
                      </a:lnTo>
                      <a:lnTo>
                        <a:pt x="115" y="197"/>
                      </a:lnTo>
                      <a:lnTo>
                        <a:pt x="113" y="199"/>
                      </a:lnTo>
                      <a:lnTo>
                        <a:pt x="112" y="197"/>
                      </a:lnTo>
                      <a:lnTo>
                        <a:pt x="108" y="191"/>
                      </a:lnTo>
                      <a:lnTo>
                        <a:pt x="102" y="183"/>
                      </a:lnTo>
                      <a:lnTo>
                        <a:pt x="94" y="171"/>
                      </a:lnTo>
                      <a:lnTo>
                        <a:pt x="84" y="158"/>
                      </a:lnTo>
                      <a:lnTo>
                        <a:pt x="73" y="141"/>
                      </a:lnTo>
                      <a:lnTo>
                        <a:pt x="45" y="104"/>
                      </a:lnTo>
                      <a:lnTo>
                        <a:pt x="34" y="90"/>
                      </a:lnTo>
                      <a:lnTo>
                        <a:pt x="24" y="78"/>
                      </a:lnTo>
                      <a:lnTo>
                        <a:pt x="15" y="70"/>
                      </a:lnTo>
                      <a:lnTo>
                        <a:pt x="8" y="64"/>
                      </a:lnTo>
                      <a:lnTo>
                        <a:pt x="4" y="61"/>
                      </a:lnTo>
                      <a:lnTo>
                        <a:pt x="1" y="59"/>
                      </a:lnTo>
                      <a:lnTo>
                        <a:pt x="0" y="58"/>
                      </a:lnTo>
                      <a:lnTo>
                        <a:pt x="6" y="52"/>
                      </a:lnTo>
                      <a:lnTo>
                        <a:pt x="15" y="45"/>
                      </a:lnTo>
                      <a:lnTo>
                        <a:pt x="25" y="37"/>
                      </a:lnTo>
                      <a:lnTo>
                        <a:pt x="36" y="28"/>
                      </a:lnTo>
                      <a:lnTo>
                        <a:pt x="50" y="19"/>
                      </a:lnTo>
                      <a:lnTo>
                        <a:pt x="65" y="12"/>
                      </a:lnTo>
                      <a:lnTo>
                        <a:pt x="82" y="5"/>
                      </a:lnTo>
                      <a:lnTo>
                        <a:pt x="99" y="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C8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5853113" y="2235200"/>
                  <a:ext cx="209550" cy="315913"/>
                </a:xfrm>
                <a:custGeom>
                  <a:avLst/>
                  <a:gdLst/>
                  <a:ahLst/>
                  <a:cxnLst>
                    <a:cxn ang="0">
                      <a:pos x="117" y="0"/>
                    </a:cxn>
                    <a:cxn ang="0">
                      <a:pos x="101" y="11"/>
                    </a:cxn>
                    <a:cxn ang="0">
                      <a:pos x="83" y="25"/>
                    </a:cxn>
                    <a:cxn ang="0">
                      <a:pos x="63" y="40"/>
                    </a:cxn>
                    <a:cxn ang="0">
                      <a:pos x="45" y="58"/>
                    </a:cxn>
                    <a:cxn ang="0">
                      <a:pos x="132" y="183"/>
                    </a:cxn>
                    <a:cxn ang="0">
                      <a:pos x="124" y="189"/>
                    </a:cxn>
                    <a:cxn ang="0">
                      <a:pos x="119" y="195"/>
                    </a:cxn>
                    <a:cxn ang="0">
                      <a:pos x="114" y="198"/>
                    </a:cxn>
                    <a:cxn ang="0">
                      <a:pos x="113" y="199"/>
                    </a:cxn>
                    <a:cxn ang="0">
                      <a:pos x="112" y="197"/>
                    </a:cxn>
                    <a:cxn ang="0">
                      <a:pos x="108" y="191"/>
                    </a:cxn>
                    <a:cxn ang="0">
                      <a:pos x="102" y="183"/>
                    </a:cxn>
                    <a:cxn ang="0">
                      <a:pos x="94" y="171"/>
                    </a:cxn>
                    <a:cxn ang="0">
                      <a:pos x="84" y="158"/>
                    </a:cxn>
                    <a:cxn ang="0">
                      <a:pos x="73" y="141"/>
                    </a:cxn>
                    <a:cxn ang="0">
                      <a:pos x="45" y="104"/>
                    </a:cxn>
                    <a:cxn ang="0">
                      <a:pos x="34" y="90"/>
                    </a:cxn>
                    <a:cxn ang="0">
                      <a:pos x="24" y="78"/>
                    </a:cxn>
                    <a:cxn ang="0">
                      <a:pos x="15" y="70"/>
                    </a:cxn>
                    <a:cxn ang="0">
                      <a:pos x="8" y="64"/>
                    </a:cxn>
                    <a:cxn ang="0">
                      <a:pos x="4" y="61"/>
                    </a:cxn>
                    <a:cxn ang="0">
                      <a:pos x="1" y="59"/>
                    </a:cxn>
                    <a:cxn ang="0">
                      <a:pos x="0" y="58"/>
                    </a:cxn>
                    <a:cxn ang="0">
                      <a:pos x="6" y="52"/>
                    </a:cxn>
                    <a:cxn ang="0">
                      <a:pos x="15" y="44"/>
                    </a:cxn>
                    <a:cxn ang="0">
                      <a:pos x="25" y="36"/>
                    </a:cxn>
                    <a:cxn ang="0">
                      <a:pos x="36" y="27"/>
                    </a:cxn>
                    <a:cxn ang="0">
                      <a:pos x="51" y="19"/>
                    </a:cxn>
                    <a:cxn ang="0">
                      <a:pos x="66" y="11"/>
                    </a:cxn>
                    <a:cxn ang="0">
                      <a:pos x="83" y="5"/>
                    </a:cxn>
                    <a:cxn ang="0">
                      <a:pos x="100" y="1"/>
                    </a:cxn>
                    <a:cxn ang="0">
                      <a:pos x="117" y="0"/>
                    </a:cxn>
                  </a:cxnLst>
                  <a:rect l="0" t="0" r="r" b="b"/>
                  <a:pathLst>
                    <a:path w="132" h="199">
                      <a:moveTo>
                        <a:pt x="117" y="0"/>
                      </a:moveTo>
                      <a:lnTo>
                        <a:pt x="101" y="11"/>
                      </a:lnTo>
                      <a:lnTo>
                        <a:pt x="83" y="25"/>
                      </a:lnTo>
                      <a:lnTo>
                        <a:pt x="63" y="40"/>
                      </a:lnTo>
                      <a:lnTo>
                        <a:pt x="45" y="58"/>
                      </a:lnTo>
                      <a:lnTo>
                        <a:pt x="132" y="183"/>
                      </a:lnTo>
                      <a:lnTo>
                        <a:pt x="124" y="189"/>
                      </a:lnTo>
                      <a:lnTo>
                        <a:pt x="119" y="195"/>
                      </a:lnTo>
                      <a:lnTo>
                        <a:pt x="114" y="198"/>
                      </a:lnTo>
                      <a:lnTo>
                        <a:pt x="113" y="199"/>
                      </a:lnTo>
                      <a:lnTo>
                        <a:pt x="112" y="197"/>
                      </a:lnTo>
                      <a:lnTo>
                        <a:pt x="108" y="191"/>
                      </a:lnTo>
                      <a:lnTo>
                        <a:pt x="102" y="183"/>
                      </a:lnTo>
                      <a:lnTo>
                        <a:pt x="94" y="171"/>
                      </a:lnTo>
                      <a:lnTo>
                        <a:pt x="84" y="158"/>
                      </a:lnTo>
                      <a:lnTo>
                        <a:pt x="73" y="141"/>
                      </a:lnTo>
                      <a:lnTo>
                        <a:pt x="45" y="104"/>
                      </a:lnTo>
                      <a:lnTo>
                        <a:pt x="34" y="90"/>
                      </a:lnTo>
                      <a:lnTo>
                        <a:pt x="24" y="78"/>
                      </a:lnTo>
                      <a:lnTo>
                        <a:pt x="15" y="70"/>
                      </a:lnTo>
                      <a:lnTo>
                        <a:pt x="8" y="64"/>
                      </a:lnTo>
                      <a:lnTo>
                        <a:pt x="4" y="61"/>
                      </a:lnTo>
                      <a:lnTo>
                        <a:pt x="1" y="59"/>
                      </a:lnTo>
                      <a:lnTo>
                        <a:pt x="0" y="58"/>
                      </a:lnTo>
                      <a:lnTo>
                        <a:pt x="6" y="52"/>
                      </a:lnTo>
                      <a:lnTo>
                        <a:pt x="15" y="44"/>
                      </a:lnTo>
                      <a:lnTo>
                        <a:pt x="25" y="36"/>
                      </a:lnTo>
                      <a:lnTo>
                        <a:pt x="36" y="27"/>
                      </a:lnTo>
                      <a:lnTo>
                        <a:pt x="51" y="19"/>
                      </a:lnTo>
                      <a:lnTo>
                        <a:pt x="66" y="11"/>
                      </a:lnTo>
                      <a:lnTo>
                        <a:pt x="83" y="5"/>
                      </a:lnTo>
                      <a:lnTo>
                        <a:pt x="100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E6934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1"/>
                <p:cNvSpPr>
                  <a:spLocks/>
                </p:cNvSpPr>
                <p:nvPr/>
              </p:nvSpPr>
              <p:spPr bwMode="auto">
                <a:xfrm>
                  <a:off x="5561013" y="2295525"/>
                  <a:ext cx="685800" cy="1125538"/>
                </a:xfrm>
                <a:custGeom>
                  <a:avLst/>
                  <a:gdLst/>
                  <a:ahLst/>
                  <a:cxnLst>
                    <a:cxn ang="0">
                      <a:pos x="190" y="2"/>
                    </a:cxn>
                    <a:cxn ang="0">
                      <a:pos x="200" y="16"/>
                    </a:cxn>
                    <a:cxn ang="0">
                      <a:pos x="218" y="40"/>
                    </a:cxn>
                    <a:cxn ang="0">
                      <a:pos x="241" y="70"/>
                    </a:cxn>
                    <a:cxn ang="0">
                      <a:pos x="264" y="103"/>
                    </a:cxn>
                    <a:cxn ang="0">
                      <a:pos x="285" y="135"/>
                    </a:cxn>
                    <a:cxn ang="0">
                      <a:pos x="300" y="163"/>
                    </a:cxn>
                    <a:cxn ang="0">
                      <a:pos x="303" y="176"/>
                    </a:cxn>
                    <a:cxn ang="0">
                      <a:pos x="291" y="190"/>
                    </a:cxn>
                    <a:cxn ang="0">
                      <a:pos x="272" y="213"/>
                    </a:cxn>
                    <a:cxn ang="0">
                      <a:pos x="248" y="246"/>
                    </a:cxn>
                    <a:cxn ang="0">
                      <a:pos x="226" y="284"/>
                    </a:cxn>
                    <a:cxn ang="0">
                      <a:pos x="209" y="325"/>
                    </a:cxn>
                    <a:cxn ang="0">
                      <a:pos x="214" y="335"/>
                    </a:cxn>
                    <a:cxn ang="0">
                      <a:pos x="230" y="357"/>
                    </a:cxn>
                    <a:cxn ang="0">
                      <a:pos x="260" y="391"/>
                    </a:cxn>
                    <a:cxn ang="0">
                      <a:pos x="307" y="430"/>
                    </a:cxn>
                    <a:cxn ang="0">
                      <a:pos x="360" y="460"/>
                    </a:cxn>
                    <a:cxn ang="0">
                      <a:pos x="410" y="479"/>
                    </a:cxn>
                    <a:cxn ang="0">
                      <a:pos x="356" y="709"/>
                    </a:cxn>
                    <a:cxn ang="0">
                      <a:pos x="330" y="692"/>
                    </a:cxn>
                    <a:cxn ang="0">
                      <a:pos x="303" y="674"/>
                    </a:cxn>
                    <a:cxn ang="0">
                      <a:pos x="271" y="653"/>
                    </a:cxn>
                    <a:cxn ang="0">
                      <a:pos x="238" y="629"/>
                    </a:cxn>
                    <a:cxn ang="0">
                      <a:pos x="208" y="607"/>
                    </a:cxn>
                    <a:cxn ang="0">
                      <a:pos x="182" y="588"/>
                    </a:cxn>
                    <a:cxn ang="0">
                      <a:pos x="141" y="553"/>
                    </a:cxn>
                    <a:cxn ang="0">
                      <a:pos x="90" y="504"/>
                    </a:cxn>
                    <a:cxn ang="0">
                      <a:pos x="53" y="466"/>
                    </a:cxn>
                    <a:cxn ang="0">
                      <a:pos x="27" y="437"/>
                    </a:cxn>
                    <a:cxn ang="0">
                      <a:pos x="11" y="416"/>
                    </a:cxn>
                    <a:cxn ang="0">
                      <a:pos x="3" y="404"/>
                    </a:cxn>
                    <a:cxn ang="0">
                      <a:pos x="1" y="401"/>
                    </a:cxn>
                    <a:cxn ang="0">
                      <a:pos x="0" y="393"/>
                    </a:cxn>
                    <a:cxn ang="0">
                      <a:pos x="1" y="354"/>
                    </a:cxn>
                    <a:cxn ang="0">
                      <a:pos x="8" y="313"/>
                    </a:cxn>
                    <a:cxn ang="0">
                      <a:pos x="24" y="259"/>
                    </a:cxn>
                    <a:cxn ang="0">
                      <a:pos x="50" y="196"/>
                    </a:cxn>
                    <a:cxn ang="0">
                      <a:pos x="92" y="122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432" h="709">
                      <a:moveTo>
                        <a:pt x="189" y="0"/>
                      </a:moveTo>
                      <a:lnTo>
                        <a:pt x="190" y="2"/>
                      </a:lnTo>
                      <a:lnTo>
                        <a:pt x="194" y="7"/>
                      </a:lnTo>
                      <a:lnTo>
                        <a:pt x="200" y="16"/>
                      </a:lnTo>
                      <a:lnTo>
                        <a:pt x="209" y="26"/>
                      </a:lnTo>
                      <a:lnTo>
                        <a:pt x="218" y="40"/>
                      </a:lnTo>
                      <a:lnTo>
                        <a:pt x="229" y="54"/>
                      </a:lnTo>
                      <a:lnTo>
                        <a:pt x="241" y="70"/>
                      </a:lnTo>
                      <a:lnTo>
                        <a:pt x="252" y="86"/>
                      </a:lnTo>
                      <a:lnTo>
                        <a:pt x="264" y="103"/>
                      </a:lnTo>
                      <a:lnTo>
                        <a:pt x="275" y="120"/>
                      </a:lnTo>
                      <a:lnTo>
                        <a:pt x="285" y="135"/>
                      </a:lnTo>
                      <a:lnTo>
                        <a:pt x="294" y="151"/>
                      </a:lnTo>
                      <a:lnTo>
                        <a:pt x="300" y="163"/>
                      </a:lnTo>
                      <a:lnTo>
                        <a:pt x="305" y="174"/>
                      </a:lnTo>
                      <a:lnTo>
                        <a:pt x="303" y="176"/>
                      </a:lnTo>
                      <a:lnTo>
                        <a:pt x="298" y="181"/>
                      </a:lnTo>
                      <a:lnTo>
                        <a:pt x="291" y="190"/>
                      </a:lnTo>
                      <a:lnTo>
                        <a:pt x="282" y="200"/>
                      </a:lnTo>
                      <a:lnTo>
                        <a:pt x="272" y="213"/>
                      </a:lnTo>
                      <a:lnTo>
                        <a:pt x="260" y="229"/>
                      </a:lnTo>
                      <a:lnTo>
                        <a:pt x="248" y="246"/>
                      </a:lnTo>
                      <a:lnTo>
                        <a:pt x="237" y="264"/>
                      </a:lnTo>
                      <a:lnTo>
                        <a:pt x="226" y="284"/>
                      </a:lnTo>
                      <a:lnTo>
                        <a:pt x="217" y="305"/>
                      </a:lnTo>
                      <a:lnTo>
                        <a:pt x="209" y="325"/>
                      </a:lnTo>
                      <a:lnTo>
                        <a:pt x="209" y="328"/>
                      </a:lnTo>
                      <a:lnTo>
                        <a:pt x="214" y="335"/>
                      </a:lnTo>
                      <a:lnTo>
                        <a:pt x="220" y="345"/>
                      </a:lnTo>
                      <a:lnTo>
                        <a:pt x="230" y="357"/>
                      </a:lnTo>
                      <a:lnTo>
                        <a:pt x="244" y="374"/>
                      </a:lnTo>
                      <a:lnTo>
                        <a:pt x="260" y="391"/>
                      </a:lnTo>
                      <a:lnTo>
                        <a:pt x="281" y="410"/>
                      </a:lnTo>
                      <a:lnTo>
                        <a:pt x="307" y="430"/>
                      </a:lnTo>
                      <a:lnTo>
                        <a:pt x="334" y="446"/>
                      </a:lnTo>
                      <a:lnTo>
                        <a:pt x="360" y="460"/>
                      </a:lnTo>
                      <a:lnTo>
                        <a:pt x="385" y="470"/>
                      </a:lnTo>
                      <a:lnTo>
                        <a:pt x="410" y="479"/>
                      </a:lnTo>
                      <a:lnTo>
                        <a:pt x="432" y="486"/>
                      </a:lnTo>
                      <a:lnTo>
                        <a:pt x="356" y="709"/>
                      </a:lnTo>
                      <a:lnTo>
                        <a:pt x="354" y="708"/>
                      </a:lnTo>
                      <a:lnTo>
                        <a:pt x="330" y="692"/>
                      </a:lnTo>
                      <a:lnTo>
                        <a:pt x="317" y="684"/>
                      </a:lnTo>
                      <a:lnTo>
                        <a:pt x="303" y="674"/>
                      </a:lnTo>
                      <a:lnTo>
                        <a:pt x="287" y="664"/>
                      </a:lnTo>
                      <a:lnTo>
                        <a:pt x="271" y="653"/>
                      </a:lnTo>
                      <a:lnTo>
                        <a:pt x="255" y="641"/>
                      </a:lnTo>
                      <a:lnTo>
                        <a:pt x="238" y="629"/>
                      </a:lnTo>
                      <a:lnTo>
                        <a:pt x="222" y="618"/>
                      </a:lnTo>
                      <a:lnTo>
                        <a:pt x="208" y="607"/>
                      </a:lnTo>
                      <a:lnTo>
                        <a:pt x="194" y="597"/>
                      </a:lnTo>
                      <a:lnTo>
                        <a:pt x="182" y="588"/>
                      </a:lnTo>
                      <a:lnTo>
                        <a:pt x="173" y="581"/>
                      </a:lnTo>
                      <a:lnTo>
                        <a:pt x="141" y="553"/>
                      </a:lnTo>
                      <a:lnTo>
                        <a:pt x="114" y="528"/>
                      </a:lnTo>
                      <a:lnTo>
                        <a:pt x="90" y="504"/>
                      </a:lnTo>
                      <a:lnTo>
                        <a:pt x="70" y="484"/>
                      </a:lnTo>
                      <a:lnTo>
                        <a:pt x="53" y="466"/>
                      </a:lnTo>
                      <a:lnTo>
                        <a:pt x="38" y="450"/>
                      </a:lnTo>
                      <a:lnTo>
                        <a:pt x="27" y="437"/>
                      </a:lnTo>
                      <a:lnTo>
                        <a:pt x="18" y="425"/>
                      </a:lnTo>
                      <a:lnTo>
                        <a:pt x="11" y="416"/>
                      </a:lnTo>
                      <a:lnTo>
                        <a:pt x="6" y="410"/>
                      </a:lnTo>
                      <a:lnTo>
                        <a:pt x="3" y="404"/>
                      </a:lnTo>
                      <a:lnTo>
                        <a:pt x="2" y="402"/>
                      </a:lnTo>
                      <a:lnTo>
                        <a:pt x="1" y="401"/>
                      </a:lnTo>
                      <a:lnTo>
                        <a:pt x="1" y="399"/>
                      </a:lnTo>
                      <a:lnTo>
                        <a:pt x="0" y="393"/>
                      </a:lnTo>
                      <a:lnTo>
                        <a:pt x="0" y="371"/>
                      </a:lnTo>
                      <a:lnTo>
                        <a:pt x="1" y="354"/>
                      </a:lnTo>
                      <a:lnTo>
                        <a:pt x="4" y="335"/>
                      </a:lnTo>
                      <a:lnTo>
                        <a:pt x="8" y="313"/>
                      </a:lnTo>
                      <a:lnTo>
                        <a:pt x="15" y="287"/>
                      </a:lnTo>
                      <a:lnTo>
                        <a:pt x="24" y="259"/>
                      </a:lnTo>
                      <a:lnTo>
                        <a:pt x="35" y="229"/>
                      </a:lnTo>
                      <a:lnTo>
                        <a:pt x="50" y="196"/>
                      </a:lnTo>
                      <a:lnTo>
                        <a:pt x="69" y="161"/>
                      </a:lnTo>
                      <a:lnTo>
                        <a:pt x="92" y="122"/>
                      </a:lnTo>
                      <a:lnTo>
                        <a:pt x="119" y="83"/>
                      </a:lnTo>
                      <a:lnTo>
                        <a:pt x="151" y="4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C4774">
                        <a:shade val="30000"/>
                        <a:satMod val="115000"/>
                      </a:srgbClr>
                    </a:gs>
                    <a:gs pos="50000">
                      <a:srgbClr val="1C4774">
                        <a:shade val="67500"/>
                        <a:satMod val="115000"/>
                      </a:srgbClr>
                    </a:gs>
                    <a:gs pos="100000">
                      <a:srgbClr val="1C4774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Oval 6"/>
            <p:cNvSpPr/>
            <p:nvPr/>
          </p:nvSpPr>
          <p:spPr>
            <a:xfrm>
              <a:off x="3822152" y="5136630"/>
              <a:ext cx="1066800" cy="38442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71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64"/>
            <p:cNvGrpSpPr/>
            <p:nvPr/>
          </p:nvGrpSpPr>
          <p:grpSpPr>
            <a:xfrm>
              <a:off x="3943608" y="3124200"/>
              <a:ext cx="1663113" cy="2663406"/>
              <a:chOff x="4910137" y="2135188"/>
              <a:chExt cx="2174875" cy="3482975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5397499" y="3681413"/>
                <a:ext cx="912813" cy="1030288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32" y="13"/>
                  </a:cxn>
                  <a:cxn ang="0">
                    <a:pos x="258" y="25"/>
                  </a:cxn>
                  <a:cxn ang="0">
                    <a:pos x="287" y="36"/>
                  </a:cxn>
                  <a:cxn ang="0">
                    <a:pos x="319" y="48"/>
                  </a:cxn>
                  <a:cxn ang="0">
                    <a:pos x="352" y="58"/>
                  </a:cxn>
                  <a:cxn ang="0">
                    <a:pos x="389" y="67"/>
                  </a:cxn>
                  <a:cxn ang="0">
                    <a:pos x="429" y="76"/>
                  </a:cxn>
                  <a:cxn ang="0">
                    <a:pos x="471" y="82"/>
                  </a:cxn>
                  <a:cxn ang="0">
                    <a:pos x="517" y="88"/>
                  </a:cxn>
                  <a:cxn ang="0">
                    <a:pos x="566" y="93"/>
                  </a:cxn>
                  <a:cxn ang="0">
                    <a:pos x="565" y="101"/>
                  </a:cxn>
                  <a:cxn ang="0">
                    <a:pos x="565" y="117"/>
                  </a:cxn>
                  <a:cxn ang="0">
                    <a:pos x="567" y="124"/>
                  </a:cxn>
                  <a:cxn ang="0">
                    <a:pos x="570" y="128"/>
                  </a:cxn>
                  <a:cxn ang="0">
                    <a:pos x="575" y="130"/>
                  </a:cxn>
                  <a:cxn ang="0">
                    <a:pos x="365" y="649"/>
                  </a:cxn>
                  <a:cxn ang="0">
                    <a:pos x="0" y="575"/>
                  </a:cxn>
                  <a:cxn ang="0">
                    <a:pos x="194" y="6"/>
                  </a:cxn>
                  <a:cxn ang="0">
                    <a:pos x="208" y="0"/>
                  </a:cxn>
                </a:cxnLst>
                <a:rect l="0" t="0" r="r" b="b"/>
                <a:pathLst>
                  <a:path w="575" h="649">
                    <a:moveTo>
                      <a:pt x="208" y="0"/>
                    </a:moveTo>
                    <a:lnTo>
                      <a:pt x="232" y="13"/>
                    </a:lnTo>
                    <a:lnTo>
                      <a:pt x="258" y="25"/>
                    </a:lnTo>
                    <a:lnTo>
                      <a:pt x="287" y="36"/>
                    </a:lnTo>
                    <a:lnTo>
                      <a:pt x="319" y="48"/>
                    </a:lnTo>
                    <a:lnTo>
                      <a:pt x="352" y="58"/>
                    </a:lnTo>
                    <a:lnTo>
                      <a:pt x="389" y="67"/>
                    </a:lnTo>
                    <a:lnTo>
                      <a:pt x="429" y="76"/>
                    </a:lnTo>
                    <a:lnTo>
                      <a:pt x="471" y="82"/>
                    </a:lnTo>
                    <a:lnTo>
                      <a:pt x="517" y="88"/>
                    </a:lnTo>
                    <a:lnTo>
                      <a:pt x="566" y="93"/>
                    </a:lnTo>
                    <a:lnTo>
                      <a:pt x="565" y="101"/>
                    </a:lnTo>
                    <a:lnTo>
                      <a:pt x="565" y="117"/>
                    </a:lnTo>
                    <a:lnTo>
                      <a:pt x="567" y="124"/>
                    </a:lnTo>
                    <a:lnTo>
                      <a:pt x="570" y="128"/>
                    </a:lnTo>
                    <a:lnTo>
                      <a:pt x="575" y="130"/>
                    </a:lnTo>
                    <a:lnTo>
                      <a:pt x="365" y="649"/>
                    </a:lnTo>
                    <a:lnTo>
                      <a:pt x="0" y="575"/>
                    </a:lnTo>
                    <a:lnTo>
                      <a:pt x="194" y="6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DF4F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5557837" y="2135188"/>
                <a:ext cx="1527175" cy="1644650"/>
              </a:xfrm>
              <a:custGeom>
                <a:avLst/>
                <a:gdLst/>
                <a:ahLst/>
                <a:cxnLst>
                  <a:cxn ang="0">
                    <a:pos x="505" y="2"/>
                  </a:cxn>
                  <a:cxn ang="0">
                    <a:pos x="583" y="17"/>
                  </a:cxn>
                  <a:cxn ang="0">
                    <a:pos x="658" y="45"/>
                  </a:cxn>
                  <a:cxn ang="0">
                    <a:pos x="729" y="85"/>
                  </a:cxn>
                  <a:cxn ang="0">
                    <a:pos x="795" y="137"/>
                  </a:cxn>
                  <a:cxn ang="0">
                    <a:pos x="854" y="201"/>
                  </a:cxn>
                  <a:cxn ang="0">
                    <a:pos x="902" y="272"/>
                  </a:cxn>
                  <a:cxn ang="0">
                    <a:pos x="935" y="345"/>
                  </a:cxn>
                  <a:cxn ang="0">
                    <a:pos x="954" y="423"/>
                  </a:cxn>
                  <a:cxn ang="0">
                    <a:pos x="962" y="502"/>
                  </a:cxn>
                  <a:cxn ang="0">
                    <a:pos x="959" y="583"/>
                  </a:cxn>
                  <a:cxn ang="0">
                    <a:pos x="946" y="661"/>
                  </a:cxn>
                  <a:cxn ang="0">
                    <a:pos x="924" y="736"/>
                  </a:cxn>
                  <a:cxn ang="0">
                    <a:pos x="893" y="805"/>
                  </a:cxn>
                  <a:cxn ang="0">
                    <a:pos x="855" y="868"/>
                  </a:cxn>
                  <a:cxn ang="0">
                    <a:pos x="810" y="921"/>
                  </a:cxn>
                  <a:cxn ang="0">
                    <a:pos x="759" y="964"/>
                  </a:cxn>
                  <a:cxn ang="0">
                    <a:pos x="690" y="1002"/>
                  </a:cxn>
                  <a:cxn ang="0">
                    <a:pos x="617" y="1026"/>
                  </a:cxn>
                  <a:cxn ang="0">
                    <a:pos x="542" y="1036"/>
                  </a:cxn>
                  <a:cxn ang="0">
                    <a:pos x="467" y="1031"/>
                  </a:cxn>
                  <a:cxn ang="0">
                    <a:pos x="392" y="1014"/>
                  </a:cxn>
                  <a:cxn ang="0">
                    <a:pos x="319" y="984"/>
                  </a:cxn>
                  <a:cxn ang="0">
                    <a:pos x="249" y="942"/>
                  </a:cxn>
                  <a:cxn ang="0">
                    <a:pos x="185" y="889"/>
                  </a:cxn>
                  <a:cxn ang="0">
                    <a:pos x="127" y="824"/>
                  </a:cxn>
                  <a:cxn ang="0">
                    <a:pos x="78" y="754"/>
                  </a:cxn>
                  <a:cxn ang="0">
                    <a:pos x="43" y="682"/>
                  </a:cxn>
                  <a:cxn ang="0">
                    <a:pos x="18" y="609"/>
                  </a:cxn>
                  <a:cxn ang="0">
                    <a:pos x="4" y="534"/>
                  </a:cxn>
                  <a:cxn ang="0">
                    <a:pos x="0" y="459"/>
                  </a:cxn>
                  <a:cxn ang="0">
                    <a:pos x="7" y="385"/>
                  </a:cxn>
                  <a:cxn ang="0">
                    <a:pos x="24" y="314"/>
                  </a:cxn>
                  <a:cxn ang="0">
                    <a:pos x="52" y="247"/>
                  </a:cxn>
                  <a:cxn ang="0">
                    <a:pos x="91" y="184"/>
                  </a:cxn>
                  <a:cxn ang="0">
                    <a:pos x="139" y="128"/>
                  </a:cxn>
                  <a:cxn ang="0">
                    <a:pos x="198" y="80"/>
                  </a:cxn>
                  <a:cxn ang="0">
                    <a:pos x="271" y="39"/>
                  </a:cxn>
                  <a:cxn ang="0">
                    <a:pos x="348" y="13"/>
                  </a:cxn>
                  <a:cxn ang="0">
                    <a:pos x="427" y="0"/>
                  </a:cxn>
                </a:cxnLst>
                <a:rect l="0" t="0" r="r" b="b"/>
                <a:pathLst>
                  <a:path w="962" h="1036">
                    <a:moveTo>
                      <a:pt x="466" y="0"/>
                    </a:moveTo>
                    <a:lnTo>
                      <a:pt x="505" y="2"/>
                    </a:lnTo>
                    <a:lnTo>
                      <a:pt x="544" y="8"/>
                    </a:lnTo>
                    <a:lnTo>
                      <a:pt x="583" y="17"/>
                    </a:lnTo>
                    <a:lnTo>
                      <a:pt x="621" y="30"/>
                    </a:lnTo>
                    <a:lnTo>
                      <a:pt x="658" y="45"/>
                    </a:lnTo>
                    <a:lnTo>
                      <a:pt x="694" y="64"/>
                    </a:lnTo>
                    <a:lnTo>
                      <a:pt x="729" y="85"/>
                    </a:lnTo>
                    <a:lnTo>
                      <a:pt x="763" y="110"/>
                    </a:lnTo>
                    <a:lnTo>
                      <a:pt x="795" y="137"/>
                    </a:lnTo>
                    <a:lnTo>
                      <a:pt x="826" y="168"/>
                    </a:lnTo>
                    <a:lnTo>
                      <a:pt x="854" y="201"/>
                    </a:lnTo>
                    <a:lnTo>
                      <a:pt x="881" y="237"/>
                    </a:lnTo>
                    <a:lnTo>
                      <a:pt x="902" y="272"/>
                    </a:lnTo>
                    <a:lnTo>
                      <a:pt x="920" y="308"/>
                    </a:lnTo>
                    <a:lnTo>
                      <a:pt x="935" y="345"/>
                    </a:lnTo>
                    <a:lnTo>
                      <a:pt x="946" y="384"/>
                    </a:lnTo>
                    <a:lnTo>
                      <a:pt x="954" y="423"/>
                    </a:lnTo>
                    <a:lnTo>
                      <a:pt x="960" y="462"/>
                    </a:lnTo>
                    <a:lnTo>
                      <a:pt x="962" y="502"/>
                    </a:lnTo>
                    <a:lnTo>
                      <a:pt x="962" y="543"/>
                    </a:lnTo>
                    <a:lnTo>
                      <a:pt x="959" y="583"/>
                    </a:lnTo>
                    <a:lnTo>
                      <a:pt x="954" y="622"/>
                    </a:lnTo>
                    <a:lnTo>
                      <a:pt x="946" y="661"/>
                    </a:lnTo>
                    <a:lnTo>
                      <a:pt x="936" y="699"/>
                    </a:lnTo>
                    <a:lnTo>
                      <a:pt x="924" y="736"/>
                    </a:lnTo>
                    <a:lnTo>
                      <a:pt x="909" y="772"/>
                    </a:lnTo>
                    <a:lnTo>
                      <a:pt x="893" y="805"/>
                    </a:lnTo>
                    <a:lnTo>
                      <a:pt x="875" y="838"/>
                    </a:lnTo>
                    <a:lnTo>
                      <a:pt x="855" y="868"/>
                    </a:lnTo>
                    <a:lnTo>
                      <a:pt x="833" y="896"/>
                    </a:lnTo>
                    <a:lnTo>
                      <a:pt x="810" y="921"/>
                    </a:lnTo>
                    <a:lnTo>
                      <a:pt x="785" y="944"/>
                    </a:lnTo>
                    <a:lnTo>
                      <a:pt x="759" y="964"/>
                    </a:lnTo>
                    <a:lnTo>
                      <a:pt x="725" y="985"/>
                    </a:lnTo>
                    <a:lnTo>
                      <a:pt x="690" y="1002"/>
                    </a:lnTo>
                    <a:lnTo>
                      <a:pt x="654" y="1016"/>
                    </a:lnTo>
                    <a:lnTo>
                      <a:pt x="617" y="1026"/>
                    </a:lnTo>
                    <a:lnTo>
                      <a:pt x="579" y="1032"/>
                    </a:lnTo>
                    <a:lnTo>
                      <a:pt x="542" y="1036"/>
                    </a:lnTo>
                    <a:lnTo>
                      <a:pt x="504" y="1035"/>
                    </a:lnTo>
                    <a:lnTo>
                      <a:pt x="467" y="1031"/>
                    </a:lnTo>
                    <a:lnTo>
                      <a:pt x="429" y="1024"/>
                    </a:lnTo>
                    <a:lnTo>
                      <a:pt x="392" y="1014"/>
                    </a:lnTo>
                    <a:lnTo>
                      <a:pt x="355" y="1000"/>
                    </a:lnTo>
                    <a:lnTo>
                      <a:pt x="319" y="984"/>
                    </a:lnTo>
                    <a:lnTo>
                      <a:pt x="283" y="964"/>
                    </a:lnTo>
                    <a:lnTo>
                      <a:pt x="249" y="942"/>
                    </a:lnTo>
                    <a:lnTo>
                      <a:pt x="216" y="917"/>
                    </a:lnTo>
                    <a:lnTo>
                      <a:pt x="185" y="889"/>
                    </a:lnTo>
                    <a:lnTo>
                      <a:pt x="155" y="858"/>
                    </a:lnTo>
                    <a:lnTo>
                      <a:pt x="127" y="824"/>
                    </a:lnTo>
                    <a:lnTo>
                      <a:pt x="100" y="788"/>
                    </a:lnTo>
                    <a:lnTo>
                      <a:pt x="78" y="754"/>
                    </a:lnTo>
                    <a:lnTo>
                      <a:pt x="60" y="719"/>
                    </a:lnTo>
                    <a:lnTo>
                      <a:pt x="43" y="682"/>
                    </a:lnTo>
                    <a:lnTo>
                      <a:pt x="29" y="646"/>
                    </a:lnTo>
                    <a:lnTo>
                      <a:pt x="18" y="609"/>
                    </a:lnTo>
                    <a:lnTo>
                      <a:pt x="10" y="571"/>
                    </a:lnTo>
                    <a:lnTo>
                      <a:pt x="4" y="534"/>
                    </a:lnTo>
                    <a:lnTo>
                      <a:pt x="1" y="496"/>
                    </a:lnTo>
                    <a:lnTo>
                      <a:pt x="0" y="459"/>
                    </a:lnTo>
                    <a:lnTo>
                      <a:pt x="3" y="422"/>
                    </a:lnTo>
                    <a:lnTo>
                      <a:pt x="7" y="385"/>
                    </a:lnTo>
                    <a:lnTo>
                      <a:pt x="14" y="349"/>
                    </a:lnTo>
                    <a:lnTo>
                      <a:pt x="24" y="314"/>
                    </a:lnTo>
                    <a:lnTo>
                      <a:pt x="37" y="280"/>
                    </a:lnTo>
                    <a:lnTo>
                      <a:pt x="52" y="247"/>
                    </a:lnTo>
                    <a:lnTo>
                      <a:pt x="70" y="215"/>
                    </a:lnTo>
                    <a:lnTo>
                      <a:pt x="91" y="184"/>
                    </a:lnTo>
                    <a:lnTo>
                      <a:pt x="113" y="155"/>
                    </a:lnTo>
                    <a:lnTo>
                      <a:pt x="139" y="128"/>
                    </a:lnTo>
                    <a:lnTo>
                      <a:pt x="168" y="103"/>
                    </a:lnTo>
                    <a:lnTo>
                      <a:pt x="198" y="80"/>
                    </a:lnTo>
                    <a:lnTo>
                      <a:pt x="234" y="58"/>
                    </a:lnTo>
                    <a:lnTo>
                      <a:pt x="271" y="39"/>
                    </a:lnTo>
                    <a:lnTo>
                      <a:pt x="309" y="24"/>
                    </a:lnTo>
                    <a:lnTo>
                      <a:pt x="348" y="13"/>
                    </a:lnTo>
                    <a:lnTo>
                      <a:pt x="387" y="5"/>
                    </a:lnTo>
                    <a:lnTo>
                      <a:pt x="427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C8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5700712" y="2257425"/>
                <a:ext cx="1331913" cy="1433513"/>
              </a:xfrm>
              <a:custGeom>
                <a:avLst/>
                <a:gdLst/>
                <a:ahLst/>
                <a:cxnLst>
                  <a:cxn ang="0">
                    <a:pos x="420" y="0"/>
                  </a:cxn>
                  <a:cxn ang="0">
                    <a:pos x="491" y="10"/>
                  </a:cxn>
                  <a:cxn ang="0">
                    <a:pos x="562" y="33"/>
                  </a:cxn>
                  <a:cxn ang="0">
                    <a:pos x="628" y="68"/>
                  </a:cxn>
                  <a:cxn ang="0">
                    <a:pos x="689" y="115"/>
                  </a:cxn>
                  <a:cxn ang="0">
                    <a:pos x="744" y="173"/>
                  </a:cxn>
                  <a:cxn ang="0">
                    <a:pos x="787" y="238"/>
                  </a:cxn>
                  <a:cxn ang="0">
                    <a:pos x="817" y="305"/>
                  </a:cxn>
                  <a:cxn ang="0">
                    <a:pos x="834" y="376"/>
                  </a:cxn>
                  <a:cxn ang="0">
                    <a:pos x="839" y="450"/>
                  </a:cxn>
                  <a:cxn ang="0">
                    <a:pos x="835" y="523"/>
                  </a:cxn>
                  <a:cxn ang="0">
                    <a:pos x="821" y="595"/>
                  </a:cxn>
                  <a:cxn ang="0">
                    <a:pos x="797" y="662"/>
                  </a:cxn>
                  <a:cxn ang="0">
                    <a:pos x="767" y="724"/>
                  </a:cxn>
                  <a:cxn ang="0">
                    <a:pos x="729" y="778"/>
                  </a:cxn>
                  <a:cxn ang="0">
                    <a:pos x="686" y="822"/>
                  </a:cxn>
                  <a:cxn ang="0">
                    <a:pos x="631" y="860"/>
                  </a:cxn>
                  <a:cxn ang="0">
                    <a:pos x="565" y="887"/>
                  </a:cxn>
                  <a:cxn ang="0">
                    <a:pos x="497" y="901"/>
                  </a:cxn>
                  <a:cxn ang="0">
                    <a:pos x="427" y="901"/>
                  </a:cxn>
                  <a:cxn ang="0">
                    <a:pos x="358" y="889"/>
                  </a:cxn>
                  <a:cxn ang="0">
                    <a:pos x="290" y="864"/>
                  </a:cxn>
                  <a:cxn ang="0">
                    <a:pos x="226" y="827"/>
                  </a:cxn>
                  <a:cxn ang="0">
                    <a:pos x="165" y="779"/>
                  </a:cxn>
                  <a:cxn ang="0">
                    <a:pos x="112" y="720"/>
                  </a:cxn>
                  <a:cxn ang="0">
                    <a:pos x="67" y="654"/>
                  </a:cxn>
                  <a:cxn ang="0">
                    <a:pos x="33" y="585"/>
                  </a:cxn>
                  <a:cxn ang="0">
                    <a:pos x="11" y="514"/>
                  </a:cxn>
                  <a:cxn ang="0">
                    <a:pos x="1" y="441"/>
                  </a:cxn>
                  <a:cxn ang="0">
                    <a:pos x="2" y="369"/>
                  </a:cxn>
                  <a:cxn ang="0">
                    <a:pos x="14" y="299"/>
                  </a:cxn>
                  <a:cxn ang="0">
                    <a:pos x="37" y="233"/>
                  </a:cxn>
                  <a:cxn ang="0">
                    <a:pos x="71" y="172"/>
                  </a:cxn>
                  <a:cxn ang="0">
                    <a:pos x="116" y="117"/>
                  </a:cxn>
                  <a:cxn ang="0">
                    <a:pos x="173" y="70"/>
                  </a:cxn>
                  <a:cxn ang="0">
                    <a:pos x="240" y="32"/>
                  </a:cxn>
                  <a:cxn ang="0">
                    <a:pos x="311" y="9"/>
                  </a:cxn>
                  <a:cxn ang="0">
                    <a:pos x="383" y="0"/>
                  </a:cxn>
                </a:cxnLst>
                <a:rect l="0" t="0" r="r" b="b"/>
                <a:pathLst>
                  <a:path w="839" h="903">
                    <a:moveTo>
                      <a:pt x="383" y="0"/>
                    </a:moveTo>
                    <a:lnTo>
                      <a:pt x="420" y="0"/>
                    </a:lnTo>
                    <a:lnTo>
                      <a:pt x="456" y="4"/>
                    </a:lnTo>
                    <a:lnTo>
                      <a:pt x="491" y="10"/>
                    </a:lnTo>
                    <a:lnTo>
                      <a:pt x="527" y="20"/>
                    </a:lnTo>
                    <a:lnTo>
                      <a:pt x="562" y="33"/>
                    </a:lnTo>
                    <a:lnTo>
                      <a:pt x="595" y="49"/>
                    </a:lnTo>
                    <a:lnTo>
                      <a:pt x="628" y="68"/>
                    </a:lnTo>
                    <a:lnTo>
                      <a:pt x="659" y="90"/>
                    </a:lnTo>
                    <a:lnTo>
                      <a:pt x="689" y="115"/>
                    </a:lnTo>
                    <a:lnTo>
                      <a:pt x="717" y="143"/>
                    </a:lnTo>
                    <a:lnTo>
                      <a:pt x="744" y="173"/>
                    </a:lnTo>
                    <a:lnTo>
                      <a:pt x="768" y="206"/>
                    </a:lnTo>
                    <a:lnTo>
                      <a:pt x="787" y="238"/>
                    </a:lnTo>
                    <a:lnTo>
                      <a:pt x="804" y="271"/>
                    </a:lnTo>
                    <a:lnTo>
                      <a:pt x="817" y="305"/>
                    </a:lnTo>
                    <a:lnTo>
                      <a:pt x="827" y="341"/>
                    </a:lnTo>
                    <a:lnTo>
                      <a:pt x="834" y="376"/>
                    </a:lnTo>
                    <a:lnTo>
                      <a:pt x="838" y="413"/>
                    </a:lnTo>
                    <a:lnTo>
                      <a:pt x="839" y="450"/>
                    </a:lnTo>
                    <a:lnTo>
                      <a:pt x="839" y="487"/>
                    </a:lnTo>
                    <a:lnTo>
                      <a:pt x="835" y="523"/>
                    </a:lnTo>
                    <a:lnTo>
                      <a:pt x="829" y="559"/>
                    </a:lnTo>
                    <a:lnTo>
                      <a:pt x="821" y="595"/>
                    </a:lnTo>
                    <a:lnTo>
                      <a:pt x="810" y="629"/>
                    </a:lnTo>
                    <a:lnTo>
                      <a:pt x="797" y="662"/>
                    </a:lnTo>
                    <a:lnTo>
                      <a:pt x="783" y="694"/>
                    </a:lnTo>
                    <a:lnTo>
                      <a:pt x="767" y="724"/>
                    </a:lnTo>
                    <a:lnTo>
                      <a:pt x="749" y="752"/>
                    </a:lnTo>
                    <a:lnTo>
                      <a:pt x="729" y="778"/>
                    </a:lnTo>
                    <a:lnTo>
                      <a:pt x="708" y="801"/>
                    </a:lnTo>
                    <a:lnTo>
                      <a:pt x="686" y="822"/>
                    </a:lnTo>
                    <a:lnTo>
                      <a:pt x="662" y="840"/>
                    </a:lnTo>
                    <a:lnTo>
                      <a:pt x="631" y="860"/>
                    </a:lnTo>
                    <a:lnTo>
                      <a:pt x="598" y="876"/>
                    </a:lnTo>
                    <a:lnTo>
                      <a:pt x="565" y="887"/>
                    </a:lnTo>
                    <a:lnTo>
                      <a:pt x="531" y="896"/>
                    </a:lnTo>
                    <a:lnTo>
                      <a:pt x="497" y="901"/>
                    </a:lnTo>
                    <a:lnTo>
                      <a:pt x="462" y="903"/>
                    </a:lnTo>
                    <a:lnTo>
                      <a:pt x="427" y="901"/>
                    </a:lnTo>
                    <a:lnTo>
                      <a:pt x="392" y="897"/>
                    </a:lnTo>
                    <a:lnTo>
                      <a:pt x="358" y="889"/>
                    </a:lnTo>
                    <a:lnTo>
                      <a:pt x="324" y="878"/>
                    </a:lnTo>
                    <a:lnTo>
                      <a:pt x="290" y="864"/>
                    </a:lnTo>
                    <a:lnTo>
                      <a:pt x="258" y="847"/>
                    </a:lnTo>
                    <a:lnTo>
                      <a:pt x="226" y="827"/>
                    </a:lnTo>
                    <a:lnTo>
                      <a:pt x="195" y="804"/>
                    </a:lnTo>
                    <a:lnTo>
                      <a:pt x="165" y="779"/>
                    </a:lnTo>
                    <a:lnTo>
                      <a:pt x="138" y="751"/>
                    </a:lnTo>
                    <a:lnTo>
                      <a:pt x="112" y="720"/>
                    </a:lnTo>
                    <a:lnTo>
                      <a:pt x="87" y="687"/>
                    </a:lnTo>
                    <a:lnTo>
                      <a:pt x="67" y="654"/>
                    </a:lnTo>
                    <a:lnTo>
                      <a:pt x="49" y="620"/>
                    </a:lnTo>
                    <a:lnTo>
                      <a:pt x="33" y="585"/>
                    </a:lnTo>
                    <a:lnTo>
                      <a:pt x="21" y="549"/>
                    </a:lnTo>
                    <a:lnTo>
                      <a:pt x="11" y="514"/>
                    </a:lnTo>
                    <a:lnTo>
                      <a:pt x="5" y="478"/>
                    </a:lnTo>
                    <a:lnTo>
                      <a:pt x="1" y="441"/>
                    </a:lnTo>
                    <a:lnTo>
                      <a:pt x="0" y="405"/>
                    </a:lnTo>
                    <a:lnTo>
                      <a:pt x="2" y="369"/>
                    </a:lnTo>
                    <a:lnTo>
                      <a:pt x="7" y="334"/>
                    </a:lnTo>
                    <a:lnTo>
                      <a:pt x="14" y="299"/>
                    </a:lnTo>
                    <a:lnTo>
                      <a:pt x="24" y="265"/>
                    </a:lnTo>
                    <a:lnTo>
                      <a:pt x="37" y="233"/>
                    </a:lnTo>
                    <a:lnTo>
                      <a:pt x="53" y="201"/>
                    </a:lnTo>
                    <a:lnTo>
                      <a:pt x="71" y="172"/>
                    </a:lnTo>
                    <a:lnTo>
                      <a:pt x="92" y="143"/>
                    </a:lnTo>
                    <a:lnTo>
                      <a:pt x="116" y="117"/>
                    </a:lnTo>
                    <a:lnTo>
                      <a:pt x="143" y="92"/>
                    </a:lnTo>
                    <a:lnTo>
                      <a:pt x="173" y="70"/>
                    </a:lnTo>
                    <a:lnTo>
                      <a:pt x="206" y="49"/>
                    </a:lnTo>
                    <a:lnTo>
                      <a:pt x="240" y="32"/>
                    </a:lnTo>
                    <a:lnTo>
                      <a:pt x="276" y="19"/>
                    </a:lnTo>
                    <a:lnTo>
                      <a:pt x="311" y="9"/>
                    </a:lnTo>
                    <a:lnTo>
                      <a:pt x="347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D79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557837" y="2160588"/>
                <a:ext cx="1495425" cy="906463"/>
              </a:xfrm>
              <a:custGeom>
                <a:avLst/>
                <a:gdLst/>
                <a:ahLst/>
                <a:cxnLst>
                  <a:cxn ang="0">
                    <a:pos x="490" y="2"/>
                  </a:cxn>
                  <a:cxn ang="0">
                    <a:pos x="568" y="17"/>
                  </a:cxn>
                  <a:cxn ang="0">
                    <a:pos x="643" y="45"/>
                  </a:cxn>
                  <a:cxn ang="0">
                    <a:pos x="715" y="85"/>
                  </a:cxn>
                  <a:cxn ang="0">
                    <a:pos x="781" y="137"/>
                  </a:cxn>
                  <a:cxn ang="0">
                    <a:pos x="840" y="201"/>
                  </a:cxn>
                  <a:cxn ang="0">
                    <a:pos x="883" y="264"/>
                  </a:cxn>
                  <a:cxn ang="0">
                    <a:pos x="910" y="315"/>
                  </a:cxn>
                  <a:cxn ang="0">
                    <a:pos x="927" y="363"/>
                  </a:cxn>
                  <a:cxn ang="0">
                    <a:pos x="937" y="410"/>
                  </a:cxn>
                  <a:cxn ang="0">
                    <a:pos x="942" y="457"/>
                  </a:cxn>
                  <a:cxn ang="0">
                    <a:pos x="907" y="502"/>
                  </a:cxn>
                  <a:cxn ang="0">
                    <a:pos x="867" y="532"/>
                  </a:cxn>
                  <a:cxn ang="0">
                    <a:pos x="824" y="549"/>
                  </a:cxn>
                  <a:cxn ang="0">
                    <a:pos x="779" y="555"/>
                  </a:cxn>
                  <a:cxn ang="0">
                    <a:pos x="731" y="552"/>
                  </a:cxn>
                  <a:cxn ang="0">
                    <a:pos x="683" y="539"/>
                  </a:cxn>
                  <a:cxn ang="0">
                    <a:pos x="634" y="521"/>
                  </a:cxn>
                  <a:cxn ang="0">
                    <a:pos x="587" y="497"/>
                  </a:cxn>
                  <a:cxn ang="0">
                    <a:pos x="540" y="468"/>
                  </a:cxn>
                  <a:cxn ang="0">
                    <a:pos x="496" y="438"/>
                  </a:cxn>
                  <a:cxn ang="0">
                    <a:pos x="456" y="407"/>
                  </a:cxn>
                  <a:cxn ang="0">
                    <a:pos x="419" y="376"/>
                  </a:cxn>
                  <a:cxn ang="0">
                    <a:pos x="388" y="348"/>
                  </a:cxn>
                  <a:cxn ang="0">
                    <a:pos x="362" y="323"/>
                  </a:cxn>
                  <a:cxn ang="0">
                    <a:pos x="334" y="296"/>
                  </a:cxn>
                  <a:cxn ang="0">
                    <a:pos x="325" y="286"/>
                  </a:cxn>
                  <a:cxn ang="0">
                    <a:pos x="295" y="361"/>
                  </a:cxn>
                  <a:cxn ang="0">
                    <a:pos x="259" y="422"/>
                  </a:cxn>
                  <a:cxn ang="0">
                    <a:pos x="221" y="471"/>
                  </a:cxn>
                  <a:cxn ang="0">
                    <a:pos x="180" y="509"/>
                  </a:cxn>
                  <a:cxn ang="0">
                    <a:pos x="139" y="537"/>
                  </a:cxn>
                  <a:cxn ang="0">
                    <a:pos x="99" y="555"/>
                  </a:cxn>
                  <a:cxn ang="0">
                    <a:pos x="62" y="567"/>
                  </a:cxn>
                  <a:cxn ang="0">
                    <a:pos x="28" y="571"/>
                  </a:cxn>
                  <a:cxn ang="0">
                    <a:pos x="5" y="526"/>
                  </a:cxn>
                  <a:cxn ang="0">
                    <a:pos x="0" y="437"/>
                  </a:cxn>
                  <a:cxn ang="0">
                    <a:pos x="11" y="351"/>
                  </a:cxn>
                  <a:cxn ang="0">
                    <a:pos x="36" y="268"/>
                  </a:cxn>
                  <a:cxn ang="0">
                    <a:pos x="76" y="191"/>
                  </a:cxn>
                  <a:cxn ang="0">
                    <a:pos x="125" y="128"/>
                  </a:cxn>
                  <a:cxn ang="0">
                    <a:pos x="184" y="80"/>
                  </a:cxn>
                  <a:cxn ang="0">
                    <a:pos x="257" y="39"/>
                  </a:cxn>
                  <a:cxn ang="0">
                    <a:pos x="333" y="13"/>
                  </a:cxn>
                  <a:cxn ang="0">
                    <a:pos x="411" y="0"/>
                  </a:cxn>
                </a:cxnLst>
                <a:rect l="0" t="0" r="r" b="b"/>
                <a:pathLst>
                  <a:path w="942" h="571">
                    <a:moveTo>
                      <a:pt x="451" y="0"/>
                    </a:moveTo>
                    <a:lnTo>
                      <a:pt x="490" y="2"/>
                    </a:lnTo>
                    <a:lnTo>
                      <a:pt x="530" y="8"/>
                    </a:lnTo>
                    <a:lnTo>
                      <a:pt x="568" y="17"/>
                    </a:lnTo>
                    <a:lnTo>
                      <a:pt x="606" y="30"/>
                    </a:lnTo>
                    <a:lnTo>
                      <a:pt x="643" y="45"/>
                    </a:lnTo>
                    <a:lnTo>
                      <a:pt x="680" y="64"/>
                    </a:lnTo>
                    <a:lnTo>
                      <a:pt x="715" y="85"/>
                    </a:lnTo>
                    <a:lnTo>
                      <a:pt x="749" y="109"/>
                    </a:lnTo>
                    <a:lnTo>
                      <a:pt x="781" y="137"/>
                    </a:lnTo>
                    <a:lnTo>
                      <a:pt x="811" y="167"/>
                    </a:lnTo>
                    <a:lnTo>
                      <a:pt x="840" y="201"/>
                    </a:lnTo>
                    <a:lnTo>
                      <a:pt x="866" y="237"/>
                    </a:lnTo>
                    <a:lnTo>
                      <a:pt x="883" y="264"/>
                    </a:lnTo>
                    <a:lnTo>
                      <a:pt x="898" y="290"/>
                    </a:lnTo>
                    <a:lnTo>
                      <a:pt x="910" y="315"/>
                    </a:lnTo>
                    <a:lnTo>
                      <a:pt x="920" y="339"/>
                    </a:lnTo>
                    <a:lnTo>
                      <a:pt x="927" y="363"/>
                    </a:lnTo>
                    <a:lnTo>
                      <a:pt x="933" y="387"/>
                    </a:lnTo>
                    <a:lnTo>
                      <a:pt x="937" y="410"/>
                    </a:lnTo>
                    <a:lnTo>
                      <a:pt x="940" y="433"/>
                    </a:lnTo>
                    <a:lnTo>
                      <a:pt x="942" y="457"/>
                    </a:lnTo>
                    <a:lnTo>
                      <a:pt x="925" y="481"/>
                    </a:lnTo>
                    <a:lnTo>
                      <a:pt x="907" y="502"/>
                    </a:lnTo>
                    <a:lnTo>
                      <a:pt x="887" y="519"/>
                    </a:lnTo>
                    <a:lnTo>
                      <a:pt x="867" y="532"/>
                    </a:lnTo>
                    <a:lnTo>
                      <a:pt x="846" y="542"/>
                    </a:lnTo>
                    <a:lnTo>
                      <a:pt x="824" y="549"/>
                    </a:lnTo>
                    <a:lnTo>
                      <a:pt x="801" y="554"/>
                    </a:lnTo>
                    <a:lnTo>
                      <a:pt x="779" y="555"/>
                    </a:lnTo>
                    <a:lnTo>
                      <a:pt x="755" y="555"/>
                    </a:lnTo>
                    <a:lnTo>
                      <a:pt x="731" y="552"/>
                    </a:lnTo>
                    <a:lnTo>
                      <a:pt x="707" y="547"/>
                    </a:lnTo>
                    <a:lnTo>
                      <a:pt x="683" y="539"/>
                    </a:lnTo>
                    <a:lnTo>
                      <a:pt x="658" y="531"/>
                    </a:lnTo>
                    <a:lnTo>
                      <a:pt x="634" y="521"/>
                    </a:lnTo>
                    <a:lnTo>
                      <a:pt x="611" y="509"/>
                    </a:lnTo>
                    <a:lnTo>
                      <a:pt x="587" y="497"/>
                    </a:lnTo>
                    <a:lnTo>
                      <a:pt x="563" y="483"/>
                    </a:lnTo>
                    <a:lnTo>
                      <a:pt x="540" y="468"/>
                    </a:lnTo>
                    <a:lnTo>
                      <a:pt x="518" y="453"/>
                    </a:lnTo>
                    <a:lnTo>
                      <a:pt x="496" y="438"/>
                    </a:lnTo>
                    <a:lnTo>
                      <a:pt x="476" y="422"/>
                    </a:lnTo>
                    <a:lnTo>
                      <a:pt x="456" y="407"/>
                    </a:lnTo>
                    <a:lnTo>
                      <a:pt x="437" y="392"/>
                    </a:lnTo>
                    <a:lnTo>
                      <a:pt x="419" y="376"/>
                    </a:lnTo>
                    <a:lnTo>
                      <a:pt x="403" y="362"/>
                    </a:lnTo>
                    <a:lnTo>
                      <a:pt x="388" y="348"/>
                    </a:lnTo>
                    <a:lnTo>
                      <a:pt x="374" y="335"/>
                    </a:lnTo>
                    <a:lnTo>
                      <a:pt x="362" y="323"/>
                    </a:lnTo>
                    <a:lnTo>
                      <a:pt x="351" y="313"/>
                    </a:lnTo>
                    <a:lnTo>
                      <a:pt x="334" y="296"/>
                    </a:lnTo>
                    <a:lnTo>
                      <a:pt x="330" y="291"/>
                    </a:lnTo>
                    <a:lnTo>
                      <a:pt x="325" y="286"/>
                    </a:lnTo>
                    <a:lnTo>
                      <a:pt x="311" y="325"/>
                    </a:lnTo>
                    <a:lnTo>
                      <a:pt x="295" y="361"/>
                    </a:lnTo>
                    <a:lnTo>
                      <a:pt x="277" y="393"/>
                    </a:lnTo>
                    <a:lnTo>
                      <a:pt x="259" y="422"/>
                    </a:lnTo>
                    <a:lnTo>
                      <a:pt x="240" y="448"/>
                    </a:lnTo>
                    <a:lnTo>
                      <a:pt x="221" y="471"/>
                    </a:lnTo>
                    <a:lnTo>
                      <a:pt x="201" y="491"/>
                    </a:lnTo>
                    <a:lnTo>
                      <a:pt x="180" y="509"/>
                    </a:lnTo>
                    <a:lnTo>
                      <a:pt x="160" y="524"/>
                    </a:lnTo>
                    <a:lnTo>
                      <a:pt x="139" y="537"/>
                    </a:lnTo>
                    <a:lnTo>
                      <a:pt x="119" y="547"/>
                    </a:lnTo>
                    <a:lnTo>
                      <a:pt x="99" y="555"/>
                    </a:lnTo>
                    <a:lnTo>
                      <a:pt x="81" y="562"/>
                    </a:lnTo>
                    <a:lnTo>
                      <a:pt x="62" y="567"/>
                    </a:lnTo>
                    <a:lnTo>
                      <a:pt x="45" y="569"/>
                    </a:lnTo>
                    <a:lnTo>
                      <a:pt x="28" y="571"/>
                    </a:lnTo>
                    <a:lnTo>
                      <a:pt x="14" y="570"/>
                    </a:lnTo>
                    <a:lnTo>
                      <a:pt x="5" y="526"/>
                    </a:lnTo>
                    <a:lnTo>
                      <a:pt x="1" y="481"/>
                    </a:lnTo>
                    <a:lnTo>
                      <a:pt x="0" y="437"/>
                    </a:lnTo>
                    <a:lnTo>
                      <a:pt x="4" y="394"/>
                    </a:lnTo>
                    <a:lnTo>
                      <a:pt x="11" y="351"/>
                    </a:lnTo>
                    <a:lnTo>
                      <a:pt x="22" y="309"/>
                    </a:lnTo>
                    <a:lnTo>
                      <a:pt x="36" y="268"/>
                    </a:lnTo>
                    <a:lnTo>
                      <a:pt x="54" y="229"/>
                    </a:lnTo>
                    <a:lnTo>
                      <a:pt x="76" y="191"/>
                    </a:lnTo>
                    <a:lnTo>
                      <a:pt x="99" y="155"/>
                    </a:lnTo>
                    <a:lnTo>
                      <a:pt x="125" y="128"/>
                    </a:lnTo>
                    <a:lnTo>
                      <a:pt x="153" y="103"/>
                    </a:lnTo>
                    <a:lnTo>
                      <a:pt x="184" y="80"/>
                    </a:lnTo>
                    <a:lnTo>
                      <a:pt x="220" y="58"/>
                    </a:lnTo>
                    <a:lnTo>
                      <a:pt x="257" y="39"/>
                    </a:lnTo>
                    <a:lnTo>
                      <a:pt x="295" y="24"/>
                    </a:lnTo>
                    <a:lnTo>
                      <a:pt x="333" y="13"/>
                    </a:lnTo>
                    <a:lnTo>
                      <a:pt x="372" y="5"/>
                    </a:lnTo>
                    <a:lnTo>
                      <a:pt x="411" y="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E693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5559424" y="2135188"/>
                <a:ext cx="1516063" cy="906463"/>
              </a:xfrm>
              <a:custGeom>
                <a:avLst/>
                <a:gdLst/>
                <a:ahLst/>
                <a:cxnLst>
                  <a:cxn ang="0">
                    <a:pos x="504" y="2"/>
                  </a:cxn>
                  <a:cxn ang="0">
                    <a:pos x="582" y="17"/>
                  </a:cxn>
                  <a:cxn ang="0">
                    <a:pos x="657" y="45"/>
                  </a:cxn>
                  <a:cxn ang="0">
                    <a:pos x="728" y="85"/>
                  </a:cxn>
                  <a:cxn ang="0">
                    <a:pos x="794" y="137"/>
                  </a:cxn>
                  <a:cxn ang="0">
                    <a:pos x="853" y="201"/>
                  </a:cxn>
                  <a:cxn ang="0">
                    <a:pos x="897" y="264"/>
                  </a:cxn>
                  <a:cxn ang="0">
                    <a:pos x="924" y="315"/>
                  </a:cxn>
                  <a:cxn ang="0">
                    <a:pos x="941" y="364"/>
                  </a:cxn>
                  <a:cxn ang="0">
                    <a:pos x="951" y="410"/>
                  </a:cxn>
                  <a:cxn ang="0">
                    <a:pos x="955" y="457"/>
                  </a:cxn>
                  <a:cxn ang="0">
                    <a:pos x="920" y="502"/>
                  </a:cxn>
                  <a:cxn ang="0">
                    <a:pos x="880" y="532"/>
                  </a:cxn>
                  <a:cxn ang="0">
                    <a:pos x="837" y="549"/>
                  </a:cxn>
                  <a:cxn ang="0">
                    <a:pos x="792" y="555"/>
                  </a:cxn>
                  <a:cxn ang="0">
                    <a:pos x="744" y="552"/>
                  </a:cxn>
                  <a:cxn ang="0">
                    <a:pos x="697" y="539"/>
                  </a:cxn>
                  <a:cxn ang="0">
                    <a:pos x="648" y="521"/>
                  </a:cxn>
                  <a:cxn ang="0">
                    <a:pos x="600" y="497"/>
                  </a:cxn>
                  <a:cxn ang="0">
                    <a:pos x="554" y="468"/>
                  </a:cxn>
                  <a:cxn ang="0">
                    <a:pos x="510" y="438"/>
                  </a:cxn>
                  <a:cxn ang="0">
                    <a:pos x="470" y="407"/>
                  </a:cxn>
                  <a:cxn ang="0">
                    <a:pos x="433" y="376"/>
                  </a:cxn>
                  <a:cxn ang="0">
                    <a:pos x="401" y="348"/>
                  </a:cxn>
                  <a:cxn ang="0">
                    <a:pos x="375" y="323"/>
                  </a:cxn>
                  <a:cxn ang="0">
                    <a:pos x="348" y="296"/>
                  </a:cxn>
                  <a:cxn ang="0">
                    <a:pos x="339" y="286"/>
                  </a:cxn>
                  <a:cxn ang="0">
                    <a:pos x="308" y="363"/>
                  </a:cxn>
                  <a:cxn ang="0">
                    <a:pos x="273" y="426"/>
                  </a:cxn>
                  <a:cxn ang="0">
                    <a:pos x="235" y="475"/>
                  </a:cxn>
                  <a:cxn ang="0">
                    <a:pos x="195" y="513"/>
                  </a:cxn>
                  <a:cxn ang="0">
                    <a:pos x="156" y="541"/>
                  </a:cxn>
                  <a:cxn ang="0">
                    <a:pos x="116" y="559"/>
                  </a:cxn>
                  <a:cxn ang="0">
                    <a:pos x="80" y="569"/>
                  </a:cxn>
                  <a:cxn ang="0">
                    <a:pos x="47" y="571"/>
                  </a:cxn>
                  <a:cxn ang="0">
                    <a:pos x="19" y="568"/>
                  </a:cxn>
                  <a:cxn ang="0">
                    <a:pos x="2" y="527"/>
                  </a:cxn>
                  <a:cxn ang="0">
                    <a:pos x="0" y="453"/>
                  </a:cxn>
                  <a:cxn ang="0">
                    <a:pos x="7" y="380"/>
                  </a:cxn>
                  <a:cxn ang="0">
                    <a:pos x="25" y="310"/>
                  </a:cxn>
                  <a:cxn ang="0">
                    <a:pos x="53" y="244"/>
                  </a:cxn>
                  <a:cxn ang="0">
                    <a:pos x="90" y="183"/>
                  </a:cxn>
                  <a:cxn ang="0">
                    <a:pos x="139" y="127"/>
                  </a:cxn>
                  <a:cxn ang="0">
                    <a:pos x="197" y="80"/>
                  </a:cxn>
                  <a:cxn ang="0">
                    <a:pos x="270" y="39"/>
                  </a:cxn>
                  <a:cxn ang="0">
                    <a:pos x="347" y="13"/>
                  </a:cxn>
                  <a:cxn ang="0">
                    <a:pos x="426" y="0"/>
                  </a:cxn>
                </a:cxnLst>
                <a:rect l="0" t="0" r="r" b="b"/>
                <a:pathLst>
                  <a:path w="955" h="571">
                    <a:moveTo>
                      <a:pt x="465" y="0"/>
                    </a:moveTo>
                    <a:lnTo>
                      <a:pt x="504" y="2"/>
                    </a:lnTo>
                    <a:lnTo>
                      <a:pt x="543" y="8"/>
                    </a:lnTo>
                    <a:lnTo>
                      <a:pt x="582" y="17"/>
                    </a:lnTo>
                    <a:lnTo>
                      <a:pt x="620" y="30"/>
                    </a:lnTo>
                    <a:lnTo>
                      <a:pt x="657" y="45"/>
                    </a:lnTo>
                    <a:lnTo>
                      <a:pt x="693" y="64"/>
                    </a:lnTo>
                    <a:lnTo>
                      <a:pt x="728" y="85"/>
                    </a:lnTo>
                    <a:lnTo>
                      <a:pt x="762" y="110"/>
                    </a:lnTo>
                    <a:lnTo>
                      <a:pt x="794" y="137"/>
                    </a:lnTo>
                    <a:lnTo>
                      <a:pt x="825" y="168"/>
                    </a:lnTo>
                    <a:lnTo>
                      <a:pt x="853" y="201"/>
                    </a:lnTo>
                    <a:lnTo>
                      <a:pt x="880" y="237"/>
                    </a:lnTo>
                    <a:lnTo>
                      <a:pt x="897" y="264"/>
                    </a:lnTo>
                    <a:lnTo>
                      <a:pt x="912" y="290"/>
                    </a:lnTo>
                    <a:lnTo>
                      <a:pt x="924" y="315"/>
                    </a:lnTo>
                    <a:lnTo>
                      <a:pt x="934" y="340"/>
                    </a:lnTo>
                    <a:lnTo>
                      <a:pt x="941" y="364"/>
                    </a:lnTo>
                    <a:lnTo>
                      <a:pt x="947" y="387"/>
                    </a:lnTo>
                    <a:lnTo>
                      <a:pt x="951" y="410"/>
                    </a:lnTo>
                    <a:lnTo>
                      <a:pt x="953" y="434"/>
                    </a:lnTo>
                    <a:lnTo>
                      <a:pt x="955" y="457"/>
                    </a:lnTo>
                    <a:lnTo>
                      <a:pt x="938" y="481"/>
                    </a:lnTo>
                    <a:lnTo>
                      <a:pt x="920" y="502"/>
                    </a:lnTo>
                    <a:lnTo>
                      <a:pt x="901" y="519"/>
                    </a:lnTo>
                    <a:lnTo>
                      <a:pt x="880" y="532"/>
                    </a:lnTo>
                    <a:lnTo>
                      <a:pt x="859" y="542"/>
                    </a:lnTo>
                    <a:lnTo>
                      <a:pt x="837" y="549"/>
                    </a:lnTo>
                    <a:lnTo>
                      <a:pt x="815" y="554"/>
                    </a:lnTo>
                    <a:lnTo>
                      <a:pt x="792" y="555"/>
                    </a:lnTo>
                    <a:lnTo>
                      <a:pt x="768" y="555"/>
                    </a:lnTo>
                    <a:lnTo>
                      <a:pt x="744" y="552"/>
                    </a:lnTo>
                    <a:lnTo>
                      <a:pt x="720" y="547"/>
                    </a:lnTo>
                    <a:lnTo>
                      <a:pt x="697" y="539"/>
                    </a:lnTo>
                    <a:lnTo>
                      <a:pt x="672" y="531"/>
                    </a:lnTo>
                    <a:lnTo>
                      <a:pt x="648" y="521"/>
                    </a:lnTo>
                    <a:lnTo>
                      <a:pt x="624" y="509"/>
                    </a:lnTo>
                    <a:lnTo>
                      <a:pt x="600" y="497"/>
                    </a:lnTo>
                    <a:lnTo>
                      <a:pt x="577" y="483"/>
                    </a:lnTo>
                    <a:lnTo>
                      <a:pt x="554" y="468"/>
                    </a:lnTo>
                    <a:lnTo>
                      <a:pt x="532" y="453"/>
                    </a:lnTo>
                    <a:lnTo>
                      <a:pt x="510" y="438"/>
                    </a:lnTo>
                    <a:lnTo>
                      <a:pt x="489" y="422"/>
                    </a:lnTo>
                    <a:lnTo>
                      <a:pt x="470" y="407"/>
                    </a:lnTo>
                    <a:lnTo>
                      <a:pt x="451" y="392"/>
                    </a:lnTo>
                    <a:lnTo>
                      <a:pt x="433" y="376"/>
                    </a:lnTo>
                    <a:lnTo>
                      <a:pt x="416" y="362"/>
                    </a:lnTo>
                    <a:lnTo>
                      <a:pt x="401" y="348"/>
                    </a:lnTo>
                    <a:lnTo>
                      <a:pt x="387" y="335"/>
                    </a:lnTo>
                    <a:lnTo>
                      <a:pt x="375" y="323"/>
                    </a:lnTo>
                    <a:lnTo>
                      <a:pt x="365" y="313"/>
                    </a:lnTo>
                    <a:lnTo>
                      <a:pt x="348" y="296"/>
                    </a:lnTo>
                    <a:lnTo>
                      <a:pt x="343" y="291"/>
                    </a:lnTo>
                    <a:lnTo>
                      <a:pt x="339" y="286"/>
                    </a:lnTo>
                    <a:lnTo>
                      <a:pt x="324" y="326"/>
                    </a:lnTo>
                    <a:lnTo>
                      <a:pt x="308" y="363"/>
                    </a:lnTo>
                    <a:lnTo>
                      <a:pt x="291" y="396"/>
                    </a:lnTo>
                    <a:lnTo>
                      <a:pt x="273" y="426"/>
                    </a:lnTo>
                    <a:lnTo>
                      <a:pt x="254" y="452"/>
                    </a:lnTo>
                    <a:lnTo>
                      <a:pt x="235" y="475"/>
                    </a:lnTo>
                    <a:lnTo>
                      <a:pt x="215" y="495"/>
                    </a:lnTo>
                    <a:lnTo>
                      <a:pt x="195" y="513"/>
                    </a:lnTo>
                    <a:lnTo>
                      <a:pt x="175" y="528"/>
                    </a:lnTo>
                    <a:lnTo>
                      <a:pt x="156" y="541"/>
                    </a:lnTo>
                    <a:lnTo>
                      <a:pt x="136" y="551"/>
                    </a:lnTo>
                    <a:lnTo>
                      <a:pt x="116" y="559"/>
                    </a:lnTo>
                    <a:lnTo>
                      <a:pt x="98" y="565"/>
                    </a:lnTo>
                    <a:lnTo>
                      <a:pt x="80" y="569"/>
                    </a:lnTo>
                    <a:lnTo>
                      <a:pt x="63" y="571"/>
                    </a:lnTo>
                    <a:lnTo>
                      <a:pt x="47" y="571"/>
                    </a:lnTo>
                    <a:lnTo>
                      <a:pt x="32" y="571"/>
                    </a:lnTo>
                    <a:lnTo>
                      <a:pt x="19" y="568"/>
                    </a:lnTo>
                    <a:lnTo>
                      <a:pt x="8" y="565"/>
                    </a:lnTo>
                    <a:lnTo>
                      <a:pt x="2" y="527"/>
                    </a:lnTo>
                    <a:lnTo>
                      <a:pt x="0" y="490"/>
                    </a:lnTo>
                    <a:lnTo>
                      <a:pt x="0" y="453"/>
                    </a:lnTo>
                    <a:lnTo>
                      <a:pt x="2" y="417"/>
                    </a:lnTo>
                    <a:lnTo>
                      <a:pt x="7" y="380"/>
                    </a:lnTo>
                    <a:lnTo>
                      <a:pt x="15" y="345"/>
                    </a:lnTo>
                    <a:lnTo>
                      <a:pt x="25" y="310"/>
                    </a:lnTo>
                    <a:lnTo>
                      <a:pt x="37" y="276"/>
                    </a:lnTo>
                    <a:lnTo>
                      <a:pt x="53" y="244"/>
                    </a:lnTo>
                    <a:lnTo>
                      <a:pt x="71" y="213"/>
                    </a:lnTo>
                    <a:lnTo>
                      <a:pt x="90" y="183"/>
                    </a:lnTo>
                    <a:lnTo>
                      <a:pt x="114" y="155"/>
                    </a:lnTo>
                    <a:lnTo>
                      <a:pt x="139" y="127"/>
                    </a:lnTo>
                    <a:lnTo>
                      <a:pt x="167" y="103"/>
                    </a:lnTo>
                    <a:lnTo>
                      <a:pt x="197" y="80"/>
                    </a:lnTo>
                    <a:lnTo>
                      <a:pt x="233" y="58"/>
                    </a:lnTo>
                    <a:lnTo>
                      <a:pt x="270" y="39"/>
                    </a:lnTo>
                    <a:lnTo>
                      <a:pt x="308" y="24"/>
                    </a:lnTo>
                    <a:lnTo>
                      <a:pt x="347" y="13"/>
                    </a:lnTo>
                    <a:lnTo>
                      <a:pt x="386" y="5"/>
                    </a:lnTo>
                    <a:lnTo>
                      <a:pt x="426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6042024" y="2338388"/>
                <a:ext cx="938213" cy="565150"/>
              </a:xfrm>
              <a:custGeom>
                <a:avLst/>
                <a:gdLst/>
                <a:ahLst/>
                <a:cxnLst>
                  <a:cxn ang="0">
                    <a:pos x="34" y="31"/>
                  </a:cxn>
                  <a:cxn ang="0">
                    <a:pos x="102" y="79"/>
                  </a:cxn>
                  <a:cxn ang="0">
                    <a:pos x="166" y="111"/>
                  </a:cxn>
                  <a:cxn ang="0">
                    <a:pos x="226" y="131"/>
                  </a:cxn>
                  <a:cxn ang="0">
                    <a:pos x="282" y="140"/>
                  </a:cxn>
                  <a:cxn ang="0">
                    <a:pos x="333" y="141"/>
                  </a:cxn>
                  <a:cxn ang="0">
                    <a:pos x="379" y="135"/>
                  </a:cxn>
                  <a:cxn ang="0">
                    <a:pos x="419" y="125"/>
                  </a:cxn>
                  <a:cxn ang="0">
                    <a:pos x="452" y="113"/>
                  </a:cxn>
                  <a:cxn ang="0">
                    <a:pos x="478" y="100"/>
                  </a:cxn>
                  <a:cxn ang="0">
                    <a:pos x="495" y="89"/>
                  </a:cxn>
                  <a:cxn ang="0">
                    <a:pos x="504" y="83"/>
                  </a:cxn>
                  <a:cxn ang="0">
                    <a:pos x="510" y="87"/>
                  </a:cxn>
                  <a:cxn ang="0">
                    <a:pos x="521" y="99"/>
                  </a:cxn>
                  <a:cxn ang="0">
                    <a:pos x="537" y="118"/>
                  </a:cxn>
                  <a:cxn ang="0">
                    <a:pos x="555" y="142"/>
                  </a:cxn>
                  <a:cxn ang="0">
                    <a:pos x="572" y="170"/>
                  </a:cxn>
                  <a:cxn ang="0">
                    <a:pos x="584" y="202"/>
                  </a:cxn>
                  <a:cxn ang="0">
                    <a:pos x="591" y="234"/>
                  </a:cxn>
                  <a:cxn ang="0">
                    <a:pos x="588" y="265"/>
                  </a:cxn>
                  <a:cxn ang="0">
                    <a:pos x="579" y="288"/>
                  </a:cxn>
                  <a:cxn ang="0">
                    <a:pos x="563" y="310"/>
                  </a:cxn>
                  <a:cxn ang="0">
                    <a:pos x="541" y="330"/>
                  </a:cxn>
                  <a:cxn ang="0">
                    <a:pos x="512" y="345"/>
                  </a:cxn>
                  <a:cxn ang="0">
                    <a:pos x="477" y="354"/>
                  </a:cxn>
                  <a:cxn ang="0">
                    <a:pos x="435" y="355"/>
                  </a:cxn>
                  <a:cxn ang="0">
                    <a:pos x="387" y="346"/>
                  </a:cxn>
                  <a:cxn ang="0">
                    <a:pos x="333" y="325"/>
                  </a:cxn>
                  <a:cxn ang="0">
                    <a:pos x="263" y="284"/>
                  </a:cxn>
                  <a:cxn ang="0">
                    <a:pos x="193" y="234"/>
                  </a:cxn>
                  <a:cxn ang="0">
                    <a:pos x="136" y="184"/>
                  </a:cxn>
                  <a:cxn ang="0">
                    <a:pos x="90" y="136"/>
                  </a:cxn>
                  <a:cxn ang="0">
                    <a:pos x="55" y="93"/>
                  </a:cxn>
                  <a:cxn ang="0">
                    <a:pos x="29" y="55"/>
                  </a:cxn>
                  <a:cxn ang="0">
                    <a:pos x="12" y="26"/>
                  </a:cxn>
                  <a:cxn ang="0">
                    <a:pos x="2" y="7"/>
                  </a:cxn>
                  <a:cxn ang="0">
                    <a:pos x="0" y="0"/>
                  </a:cxn>
                </a:cxnLst>
                <a:rect l="0" t="0" r="r" b="b"/>
                <a:pathLst>
                  <a:path w="591" h="356">
                    <a:moveTo>
                      <a:pt x="0" y="0"/>
                    </a:moveTo>
                    <a:lnTo>
                      <a:pt x="34" y="31"/>
                    </a:lnTo>
                    <a:lnTo>
                      <a:pt x="68" y="57"/>
                    </a:lnTo>
                    <a:lnTo>
                      <a:pt x="102" y="79"/>
                    </a:lnTo>
                    <a:lnTo>
                      <a:pt x="134" y="97"/>
                    </a:lnTo>
                    <a:lnTo>
                      <a:pt x="166" y="111"/>
                    </a:lnTo>
                    <a:lnTo>
                      <a:pt x="197" y="123"/>
                    </a:lnTo>
                    <a:lnTo>
                      <a:pt x="226" y="131"/>
                    </a:lnTo>
                    <a:lnTo>
                      <a:pt x="255" y="137"/>
                    </a:lnTo>
                    <a:lnTo>
                      <a:pt x="282" y="140"/>
                    </a:lnTo>
                    <a:lnTo>
                      <a:pt x="309" y="142"/>
                    </a:lnTo>
                    <a:lnTo>
                      <a:pt x="333" y="141"/>
                    </a:lnTo>
                    <a:lnTo>
                      <a:pt x="357" y="138"/>
                    </a:lnTo>
                    <a:lnTo>
                      <a:pt x="379" y="135"/>
                    </a:lnTo>
                    <a:lnTo>
                      <a:pt x="400" y="131"/>
                    </a:lnTo>
                    <a:lnTo>
                      <a:pt x="419" y="125"/>
                    </a:lnTo>
                    <a:lnTo>
                      <a:pt x="436" y="119"/>
                    </a:lnTo>
                    <a:lnTo>
                      <a:pt x="452" y="113"/>
                    </a:lnTo>
                    <a:lnTo>
                      <a:pt x="466" y="106"/>
                    </a:lnTo>
                    <a:lnTo>
                      <a:pt x="478" y="100"/>
                    </a:lnTo>
                    <a:lnTo>
                      <a:pt x="487" y="94"/>
                    </a:lnTo>
                    <a:lnTo>
                      <a:pt x="495" y="89"/>
                    </a:lnTo>
                    <a:lnTo>
                      <a:pt x="501" y="85"/>
                    </a:lnTo>
                    <a:lnTo>
                      <a:pt x="504" y="83"/>
                    </a:lnTo>
                    <a:lnTo>
                      <a:pt x="505" y="82"/>
                    </a:lnTo>
                    <a:lnTo>
                      <a:pt x="510" y="87"/>
                    </a:lnTo>
                    <a:lnTo>
                      <a:pt x="515" y="92"/>
                    </a:lnTo>
                    <a:lnTo>
                      <a:pt x="521" y="99"/>
                    </a:lnTo>
                    <a:lnTo>
                      <a:pt x="529" y="108"/>
                    </a:lnTo>
                    <a:lnTo>
                      <a:pt x="537" y="118"/>
                    </a:lnTo>
                    <a:lnTo>
                      <a:pt x="546" y="130"/>
                    </a:lnTo>
                    <a:lnTo>
                      <a:pt x="555" y="142"/>
                    </a:lnTo>
                    <a:lnTo>
                      <a:pt x="563" y="156"/>
                    </a:lnTo>
                    <a:lnTo>
                      <a:pt x="572" y="170"/>
                    </a:lnTo>
                    <a:lnTo>
                      <a:pt x="578" y="186"/>
                    </a:lnTo>
                    <a:lnTo>
                      <a:pt x="584" y="202"/>
                    </a:lnTo>
                    <a:lnTo>
                      <a:pt x="588" y="218"/>
                    </a:lnTo>
                    <a:lnTo>
                      <a:pt x="591" y="234"/>
                    </a:lnTo>
                    <a:lnTo>
                      <a:pt x="591" y="249"/>
                    </a:lnTo>
                    <a:lnTo>
                      <a:pt x="588" y="265"/>
                    </a:lnTo>
                    <a:lnTo>
                      <a:pt x="584" y="276"/>
                    </a:lnTo>
                    <a:lnTo>
                      <a:pt x="579" y="288"/>
                    </a:lnTo>
                    <a:lnTo>
                      <a:pt x="572" y="300"/>
                    </a:lnTo>
                    <a:lnTo>
                      <a:pt x="563" y="310"/>
                    </a:lnTo>
                    <a:lnTo>
                      <a:pt x="553" y="321"/>
                    </a:lnTo>
                    <a:lnTo>
                      <a:pt x="541" y="330"/>
                    </a:lnTo>
                    <a:lnTo>
                      <a:pt x="527" y="338"/>
                    </a:lnTo>
                    <a:lnTo>
                      <a:pt x="512" y="345"/>
                    </a:lnTo>
                    <a:lnTo>
                      <a:pt x="495" y="351"/>
                    </a:lnTo>
                    <a:lnTo>
                      <a:pt x="477" y="354"/>
                    </a:lnTo>
                    <a:lnTo>
                      <a:pt x="456" y="356"/>
                    </a:lnTo>
                    <a:lnTo>
                      <a:pt x="435" y="355"/>
                    </a:lnTo>
                    <a:lnTo>
                      <a:pt x="412" y="352"/>
                    </a:lnTo>
                    <a:lnTo>
                      <a:pt x="387" y="346"/>
                    </a:lnTo>
                    <a:lnTo>
                      <a:pt x="361" y="337"/>
                    </a:lnTo>
                    <a:lnTo>
                      <a:pt x="333" y="325"/>
                    </a:lnTo>
                    <a:lnTo>
                      <a:pt x="303" y="309"/>
                    </a:lnTo>
                    <a:lnTo>
                      <a:pt x="263" y="284"/>
                    </a:lnTo>
                    <a:lnTo>
                      <a:pt x="226" y="259"/>
                    </a:lnTo>
                    <a:lnTo>
                      <a:pt x="193" y="234"/>
                    </a:lnTo>
                    <a:lnTo>
                      <a:pt x="163" y="209"/>
                    </a:lnTo>
                    <a:lnTo>
                      <a:pt x="136" y="184"/>
                    </a:lnTo>
                    <a:lnTo>
                      <a:pt x="111" y="160"/>
                    </a:lnTo>
                    <a:lnTo>
                      <a:pt x="90" y="136"/>
                    </a:lnTo>
                    <a:lnTo>
                      <a:pt x="71" y="114"/>
                    </a:lnTo>
                    <a:lnTo>
                      <a:pt x="55" y="93"/>
                    </a:lnTo>
                    <a:lnTo>
                      <a:pt x="41" y="73"/>
                    </a:lnTo>
                    <a:lnTo>
                      <a:pt x="29" y="55"/>
                    </a:lnTo>
                    <a:lnTo>
                      <a:pt x="19" y="39"/>
                    </a:lnTo>
                    <a:lnTo>
                      <a:pt x="12" y="26"/>
                    </a:lnTo>
                    <a:lnTo>
                      <a:pt x="6" y="15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6486524" y="2789238"/>
                <a:ext cx="473075" cy="131763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8" y="0"/>
                  </a:cxn>
                  <a:cxn ang="0">
                    <a:pos x="297" y="3"/>
                  </a:cxn>
                  <a:cxn ang="0">
                    <a:pos x="296" y="6"/>
                  </a:cxn>
                  <a:cxn ang="0">
                    <a:pos x="294" y="11"/>
                  </a:cxn>
                  <a:cxn ang="0">
                    <a:pos x="290" y="17"/>
                  </a:cxn>
                  <a:cxn ang="0">
                    <a:pos x="286" y="23"/>
                  </a:cxn>
                  <a:cxn ang="0">
                    <a:pos x="282" y="29"/>
                  </a:cxn>
                  <a:cxn ang="0">
                    <a:pos x="277" y="37"/>
                  </a:cxn>
                  <a:cxn ang="0">
                    <a:pos x="270" y="44"/>
                  </a:cxn>
                  <a:cxn ang="0">
                    <a:pos x="263" y="51"/>
                  </a:cxn>
                  <a:cxn ang="0">
                    <a:pos x="254" y="58"/>
                  </a:cxn>
                  <a:cxn ang="0">
                    <a:pos x="245" y="65"/>
                  </a:cxn>
                  <a:cxn ang="0">
                    <a:pos x="234" y="70"/>
                  </a:cxn>
                  <a:cxn ang="0">
                    <a:pos x="222" y="75"/>
                  </a:cxn>
                  <a:cxn ang="0">
                    <a:pos x="209" y="79"/>
                  </a:cxn>
                  <a:cxn ang="0">
                    <a:pos x="195" y="81"/>
                  </a:cxn>
                  <a:cxn ang="0">
                    <a:pos x="179" y="83"/>
                  </a:cxn>
                  <a:cxn ang="0">
                    <a:pos x="162" y="82"/>
                  </a:cxn>
                  <a:cxn ang="0">
                    <a:pos x="143" y="79"/>
                  </a:cxn>
                  <a:cxn ang="0">
                    <a:pos x="123" y="75"/>
                  </a:cxn>
                  <a:cxn ang="0">
                    <a:pos x="102" y="68"/>
                  </a:cxn>
                  <a:cxn ang="0">
                    <a:pos x="79" y="59"/>
                  </a:cxn>
                  <a:cxn ang="0">
                    <a:pos x="54" y="47"/>
                  </a:cxn>
                  <a:cxn ang="0">
                    <a:pos x="28" y="32"/>
                  </a:cxn>
                  <a:cxn ang="0">
                    <a:pos x="0" y="14"/>
                  </a:cxn>
                  <a:cxn ang="0">
                    <a:pos x="5" y="17"/>
                  </a:cxn>
                  <a:cxn ang="0">
                    <a:pos x="11" y="20"/>
                  </a:cxn>
                  <a:cxn ang="0">
                    <a:pos x="19" y="24"/>
                  </a:cxn>
                  <a:cxn ang="0">
                    <a:pos x="29" y="29"/>
                  </a:cxn>
                  <a:cxn ang="0">
                    <a:pos x="41" y="35"/>
                  </a:cxn>
                  <a:cxn ang="0">
                    <a:pos x="54" y="40"/>
                  </a:cxn>
                  <a:cxn ang="0">
                    <a:pos x="69" y="45"/>
                  </a:cxn>
                  <a:cxn ang="0">
                    <a:pos x="84" y="51"/>
                  </a:cxn>
                  <a:cxn ang="0">
                    <a:pos x="101" y="56"/>
                  </a:cxn>
                  <a:cxn ang="0">
                    <a:pos x="118" y="60"/>
                  </a:cxn>
                  <a:cxn ang="0">
                    <a:pos x="136" y="63"/>
                  </a:cxn>
                  <a:cxn ang="0">
                    <a:pos x="154" y="65"/>
                  </a:cxn>
                  <a:cxn ang="0">
                    <a:pos x="172" y="67"/>
                  </a:cxn>
                  <a:cxn ang="0">
                    <a:pos x="190" y="66"/>
                  </a:cxn>
                  <a:cxn ang="0">
                    <a:pos x="208" y="63"/>
                  </a:cxn>
                  <a:cxn ang="0">
                    <a:pos x="225" y="59"/>
                  </a:cxn>
                  <a:cxn ang="0">
                    <a:pos x="242" y="53"/>
                  </a:cxn>
                  <a:cxn ang="0">
                    <a:pos x="258" y="43"/>
                  </a:cxn>
                  <a:cxn ang="0">
                    <a:pos x="273" y="32"/>
                  </a:cxn>
                  <a:cxn ang="0">
                    <a:pos x="286" y="18"/>
                  </a:cxn>
                  <a:cxn ang="0">
                    <a:pos x="298" y="0"/>
                  </a:cxn>
                </a:cxnLst>
                <a:rect l="0" t="0" r="r" b="b"/>
                <a:pathLst>
                  <a:path w="298" h="83">
                    <a:moveTo>
                      <a:pt x="298" y="0"/>
                    </a:moveTo>
                    <a:lnTo>
                      <a:pt x="298" y="0"/>
                    </a:lnTo>
                    <a:lnTo>
                      <a:pt x="297" y="3"/>
                    </a:lnTo>
                    <a:lnTo>
                      <a:pt x="296" y="6"/>
                    </a:lnTo>
                    <a:lnTo>
                      <a:pt x="294" y="11"/>
                    </a:lnTo>
                    <a:lnTo>
                      <a:pt x="290" y="17"/>
                    </a:lnTo>
                    <a:lnTo>
                      <a:pt x="286" y="23"/>
                    </a:lnTo>
                    <a:lnTo>
                      <a:pt x="282" y="29"/>
                    </a:lnTo>
                    <a:lnTo>
                      <a:pt x="277" y="37"/>
                    </a:lnTo>
                    <a:lnTo>
                      <a:pt x="270" y="44"/>
                    </a:lnTo>
                    <a:lnTo>
                      <a:pt x="263" y="51"/>
                    </a:lnTo>
                    <a:lnTo>
                      <a:pt x="254" y="58"/>
                    </a:lnTo>
                    <a:lnTo>
                      <a:pt x="245" y="65"/>
                    </a:lnTo>
                    <a:lnTo>
                      <a:pt x="234" y="70"/>
                    </a:lnTo>
                    <a:lnTo>
                      <a:pt x="222" y="75"/>
                    </a:lnTo>
                    <a:lnTo>
                      <a:pt x="209" y="79"/>
                    </a:lnTo>
                    <a:lnTo>
                      <a:pt x="195" y="81"/>
                    </a:lnTo>
                    <a:lnTo>
                      <a:pt x="179" y="83"/>
                    </a:lnTo>
                    <a:lnTo>
                      <a:pt x="162" y="82"/>
                    </a:lnTo>
                    <a:lnTo>
                      <a:pt x="143" y="79"/>
                    </a:lnTo>
                    <a:lnTo>
                      <a:pt x="123" y="75"/>
                    </a:lnTo>
                    <a:lnTo>
                      <a:pt x="102" y="68"/>
                    </a:lnTo>
                    <a:lnTo>
                      <a:pt x="79" y="59"/>
                    </a:lnTo>
                    <a:lnTo>
                      <a:pt x="54" y="47"/>
                    </a:lnTo>
                    <a:lnTo>
                      <a:pt x="28" y="32"/>
                    </a:lnTo>
                    <a:lnTo>
                      <a:pt x="0" y="14"/>
                    </a:lnTo>
                    <a:lnTo>
                      <a:pt x="5" y="17"/>
                    </a:lnTo>
                    <a:lnTo>
                      <a:pt x="11" y="20"/>
                    </a:lnTo>
                    <a:lnTo>
                      <a:pt x="19" y="24"/>
                    </a:lnTo>
                    <a:lnTo>
                      <a:pt x="29" y="29"/>
                    </a:lnTo>
                    <a:lnTo>
                      <a:pt x="41" y="35"/>
                    </a:lnTo>
                    <a:lnTo>
                      <a:pt x="54" y="40"/>
                    </a:lnTo>
                    <a:lnTo>
                      <a:pt x="69" y="45"/>
                    </a:lnTo>
                    <a:lnTo>
                      <a:pt x="84" y="51"/>
                    </a:lnTo>
                    <a:lnTo>
                      <a:pt x="101" y="56"/>
                    </a:lnTo>
                    <a:lnTo>
                      <a:pt x="118" y="60"/>
                    </a:lnTo>
                    <a:lnTo>
                      <a:pt x="136" y="63"/>
                    </a:lnTo>
                    <a:lnTo>
                      <a:pt x="154" y="65"/>
                    </a:lnTo>
                    <a:lnTo>
                      <a:pt x="172" y="67"/>
                    </a:lnTo>
                    <a:lnTo>
                      <a:pt x="190" y="66"/>
                    </a:lnTo>
                    <a:lnTo>
                      <a:pt x="208" y="63"/>
                    </a:lnTo>
                    <a:lnTo>
                      <a:pt x="225" y="59"/>
                    </a:lnTo>
                    <a:lnTo>
                      <a:pt x="242" y="53"/>
                    </a:lnTo>
                    <a:lnTo>
                      <a:pt x="258" y="43"/>
                    </a:lnTo>
                    <a:lnTo>
                      <a:pt x="273" y="32"/>
                    </a:lnTo>
                    <a:lnTo>
                      <a:pt x="286" y="1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A6B8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6796087" y="3038475"/>
                <a:ext cx="234950" cy="511175"/>
              </a:xfrm>
              <a:custGeom>
                <a:avLst/>
                <a:gdLst/>
                <a:ahLst/>
                <a:cxnLst>
                  <a:cxn ang="0">
                    <a:pos x="1" y="321"/>
                  </a:cxn>
                  <a:cxn ang="0">
                    <a:pos x="0" y="322"/>
                  </a:cxn>
                  <a:cxn ang="0">
                    <a:pos x="1" y="321"/>
                  </a:cxn>
                  <a:cxn ang="0">
                    <a:pos x="147" y="0"/>
                  </a:cxn>
                  <a:cxn ang="0">
                    <a:pos x="147" y="2"/>
                  </a:cxn>
                  <a:cxn ang="0">
                    <a:pos x="148" y="9"/>
                  </a:cxn>
                  <a:cxn ang="0">
                    <a:pos x="148" y="19"/>
                  </a:cxn>
                  <a:cxn ang="0">
                    <a:pos x="147" y="32"/>
                  </a:cxn>
                  <a:cxn ang="0">
                    <a:pos x="145" y="49"/>
                  </a:cxn>
                  <a:cxn ang="0">
                    <a:pos x="143" y="68"/>
                  </a:cxn>
                  <a:cxn ang="0">
                    <a:pos x="138" y="91"/>
                  </a:cxn>
                  <a:cxn ang="0">
                    <a:pos x="131" y="115"/>
                  </a:cxn>
                  <a:cxn ang="0">
                    <a:pos x="123" y="141"/>
                  </a:cxn>
                  <a:cxn ang="0">
                    <a:pos x="111" y="169"/>
                  </a:cxn>
                  <a:cxn ang="0">
                    <a:pos x="96" y="199"/>
                  </a:cxn>
                  <a:cxn ang="0">
                    <a:pos x="78" y="228"/>
                  </a:cxn>
                  <a:cxn ang="0">
                    <a:pos x="56" y="260"/>
                  </a:cxn>
                  <a:cxn ang="0">
                    <a:pos x="30" y="291"/>
                  </a:cxn>
                  <a:cxn ang="0">
                    <a:pos x="1" y="321"/>
                  </a:cxn>
                  <a:cxn ang="0">
                    <a:pos x="4" y="318"/>
                  </a:cxn>
                  <a:cxn ang="0">
                    <a:pos x="9" y="312"/>
                  </a:cxn>
                  <a:cxn ang="0">
                    <a:pos x="16" y="303"/>
                  </a:cxn>
                  <a:cxn ang="0">
                    <a:pos x="24" y="293"/>
                  </a:cxn>
                  <a:cxn ang="0">
                    <a:pos x="32" y="280"/>
                  </a:cxn>
                  <a:cxn ang="0">
                    <a:pos x="42" y="266"/>
                  </a:cxn>
                  <a:cxn ang="0">
                    <a:pos x="53" y="250"/>
                  </a:cxn>
                  <a:cxn ang="0">
                    <a:pos x="64" y="232"/>
                  </a:cxn>
                  <a:cxn ang="0">
                    <a:pos x="76" y="212"/>
                  </a:cxn>
                  <a:cxn ang="0">
                    <a:pos x="87" y="191"/>
                  </a:cxn>
                  <a:cxn ang="0">
                    <a:pos x="98" y="167"/>
                  </a:cxn>
                  <a:cxn ang="0">
                    <a:pos x="109" y="143"/>
                  </a:cxn>
                  <a:cxn ang="0">
                    <a:pos x="119" y="117"/>
                  </a:cxn>
                  <a:cxn ang="0">
                    <a:pos x="127" y="89"/>
                  </a:cxn>
                  <a:cxn ang="0">
                    <a:pos x="135" y="61"/>
                  </a:cxn>
                  <a:cxn ang="0">
                    <a:pos x="142" y="31"/>
                  </a:cxn>
                  <a:cxn ang="0">
                    <a:pos x="147" y="0"/>
                  </a:cxn>
                </a:cxnLst>
                <a:rect l="0" t="0" r="r" b="b"/>
                <a:pathLst>
                  <a:path w="148" h="322">
                    <a:moveTo>
                      <a:pt x="1" y="321"/>
                    </a:moveTo>
                    <a:lnTo>
                      <a:pt x="0" y="322"/>
                    </a:lnTo>
                    <a:lnTo>
                      <a:pt x="1" y="321"/>
                    </a:lnTo>
                    <a:close/>
                    <a:moveTo>
                      <a:pt x="147" y="0"/>
                    </a:moveTo>
                    <a:lnTo>
                      <a:pt x="147" y="2"/>
                    </a:lnTo>
                    <a:lnTo>
                      <a:pt x="148" y="9"/>
                    </a:lnTo>
                    <a:lnTo>
                      <a:pt x="148" y="19"/>
                    </a:lnTo>
                    <a:lnTo>
                      <a:pt x="147" y="32"/>
                    </a:lnTo>
                    <a:lnTo>
                      <a:pt x="145" y="49"/>
                    </a:lnTo>
                    <a:lnTo>
                      <a:pt x="143" y="68"/>
                    </a:lnTo>
                    <a:lnTo>
                      <a:pt x="138" y="91"/>
                    </a:lnTo>
                    <a:lnTo>
                      <a:pt x="131" y="115"/>
                    </a:lnTo>
                    <a:lnTo>
                      <a:pt x="123" y="141"/>
                    </a:lnTo>
                    <a:lnTo>
                      <a:pt x="111" y="169"/>
                    </a:lnTo>
                    <a:lnTo>
                      <a:pt x="96" y="199"/>
                    </a:lnTo>
                    <a:lnTo>
                      <a:pt x="78" y="228"/>
                    </a:lnTo>
                    <a:lnTo>
                      <a:pt x="56" y="260"/>
                    </a:lnTo>
                    <a:lnTo>
                      <a:pt x="30" y="291"/>
                    </a:lnTo>
                    <a:lnTo>
                      <a:pt x="1" y="321"/>
                    </a:lnTo>
                    <a:lnTo>
                      <a:pt x="4" y="318"/>
                    </a:lnTo>
                    <a:lnTo>
                      <a:pt x="9" y="312"/>
                    </a:lnTo>
                    <a:lnTo>
                      <a:pt x="16" y="303"/>
                    </a:lnTo>
                    <a:lnTo>
                      <a:pt x="24" y="293"/>
                    </a:lnTo>
                    <a:lnTo>
                      <a:pt x="32" y="280"/>
                    </a:lnTo>
                    <a:lnTo>
                      <a:pt x="42" y="266"/>
                    </a:lnTo>
                    <a:lnTo>
                      <a:pt x="53" y="250"/>
                    </a:lnTo>
                    <a:lnTo>
                      <a:pt x="64" y="232"/>
                    </a:lnTo>
                    <a:lnTo>
                      <a:pt x="76" y="212"/>
                    </a:lnTo>
                    <a:lnTo>
                      <a:pt x="87" y="191"/>
                    </a:lnTo>
                    <a:lnTo>
                      <a:pt x="98" y="167"/>
                    </a:lnTo>
                    <a:lnTo>
                      <a:pt x="109" y="143"/>
                    </a:lnTo>
                    <a:lnTo>
                      <a:pt x="119" y="117"/>
                    </a:lnTo>
                    <a:lnTo>
                      <a:pt x="127" y="89"/>
                    </a:lnTo>
                    <a:lnTo>
                      <a:pt x="135" y="61"/>
                    </a:lnTo>
                    <a:lnTo>
                      <a:pt x="142" y="31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6662737" y="3397250"/>
                <a:ext cx="368300" cy="552450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34" y="2"/>
                  </a:cxn>
                  <a:cxn ang="0">
                    <a:pos x="149" y="7"/>
                  </a:cxn>
                  <a:cxn ang="0">
                    <a:pos x="162" y="15"/>
                  </a:cxn>
                  <a:cxn ang="0">
                    <a:pos x="175" y="25"/>
                  </a:cxn>
                  <a:cxn ang="0">
                    <a:pos x="188" y="38"/>
                  </a:cxn>
                  <a:cxn ang="0">
                    <a:pos x="199" y="52"/>
                  </a:cxn>
                  <a:cxn ang="0">
                    <a:pos x="209" y="69"/>
                  </a:cxn>
                  <a:cxn ang="0">
                    <a:pos x="218" y="88"/>
                  </a:cxn>
                  <a:cxn ang="0">
                    <a:pos x="225" y="108"/>
                  </a:cxn>
                  <a:cxn ang="0">
                    <a:pos x="229" y="130"/>
                  </a:cxn>
                  <a:cxn ang="0">
                    <a:pos x="232" y="154"/>
                  </a:cxn>
                  <a:cxn ang="0">
                    <a:pos x="232" y="178"/>
                  </a:cxn>
                  <a:cxn ang="0">
                    <a:pos x="229" y="205"/>
                  </a:cxn>
                  <a:cxn ang="0">
                    <a:pos x="223" y="231"/>
                  </a:cxn>
                  <a:cxn ang="0">
                    <a:pos x="214" y="259"/>
                  </a:cxn>
                  <a:cxn ang="0">
                    <a:pos x="201" y="289"/>
                  </a:cxn>
                  <a:cxn ang="0">
                    <a:pos x="185" y="318"/>
                  </a:cxn>
                  <a:cxn ang="0">
                    <a:pos x="165" y="348"/>
                  </a:cxn>
                  <a:cxn ang="0">
                    <a:pos x="0" y="255"/>
                  </a:cxn>
                  <a:cxn ang="0">
                    <a:pos x="3" y="250"/>
                  </a:cxn>
                  <a:cxn ang="0">
                    <a:pos x="6" y="245"/>
                  </a:cxn>
                  <a:cxn ang="0">
                    <a:pos x="10" y="237"/>
                  </a:cxn>
                  <a:cxn ang="0">
                    <a:pos x="15" y="228"/>
                  </a:cxn>
                  <a:cxn ang="0">
                    <a:pos x="24" y="208"/>
                  </a:cxn>
                  <a:cxn ang="0">
                    <a:pos x="32" y="187"/>
                  </a:cxn>
                  <a:cxn ang="0">
                    <a:pos x="35" y="177"/>
                  </a:cxn>
                  <a:cxn ang="0">
                    <a:pos x="38" y="160"/>
                  </a:cxn>
                  <a:cxn ang="0">
                    <a:pos x="39" y="146"/>
                  </a:cxn>
                  <a:cxn ang="0">
                    <a:pos x="40" y="133"/>
                  </a:cxn>
                  <a:cxn ang="0">
                    <a:pos x="39" y="122"/>
                  </a:cxn>
                  <a:cxn ang="0">
                    <a:pos x="38" y="111"/>
                  </a:cxn>
                  <a:cxn ang="0">
                    <a:pos x="37" y="91"/>
                  </a:cxn>
                  <a:cxn ang="0">
                    <a:pos x="37" y="81"/>
                  </a:cxn>
                  <a:cxn ang="0">
                    <a:pos x="39" y="70"/>
                  </a:cxn>
                  <a:cxn ang="0">
                    <a:pos x="43" y="59"/>
                  </a:cxn>
                  <a:cxn ang="0">
                    <a:pos x="49" y="47"/>
                  </a:cxn>
                  <a:cxn ang="0">
                    <a:pos x="57" y="33"/>
                  </a:cxn>
                  <a:cxn ang="0">
                    <a:pos x="68" y="20"/>
                  </a:cxn>
                  <a:cxn ang="0">
                    <a:pos x="80" y="10"/>
                  </a:cxn>
                  <a:cxn ang="0">
                    <a:pos x="93" y="4"/>
                  </a:cxn>
                  <a:cxn ang="0">
                    <a:pos x="106" y="0"/>
                  </a:cxn>
                  <a:cxn ang="0">
                    <a:pos x="120" y="0"/>
                  </a:cxn>
                </a:cxnLst>
                <a:rect l="0" t="0" r="r" b="b"/>
                <a:pathLst>
                  <a:path w="232" h="348">
                    <a:moveTo>
                      <a:pt x="120" y="0"/>
                    </a:moveTo>
                    <a:lnTo>
                      <a:pt x="134" y="2"/>
                    </a:lnTo>
                    <a:lnTo>
                      <a:pt x="149" y="7"/>
                    </a:lnTo>
                    <a:lnTo>
                      <a:pt x="162" y="15"/>
                    </a:lnTo>
                    <a:lnTo>
                      <a:pt x="175" y="25"/>
                    </a:lnTo>
                    <a:lnTo>
                      <a:pt x="188" y="38"/>
                    </a:lnTo>
                    <a:lnTo>
                      <a:pt x="199" y="52"/>
                    </a:lnTo>
                    <a:lnTo>
                      <a:pt x="209" y="69"/>
                    </a:lnTo>
                    <a:lnTo>
                      <a:pt x="218" y="88"/>
                    </a:lnTo>
                    <a:lnTo>
                      <a:pt x="225" y="108"/>
                    </a:lnTo>
                    <a:lnTo>
                      <a:pt x="229" y="130"/>
                    </a:lnTo>
                    <a:lnTo>
                      <a:pt x="232" y="154"/>
                    </a:lnTo>
                    <a:lnTo>
                      <a:pt x="232" y="178"/>
                    </a:lnTo>
                    <a:lnTo>
                      <a:pt x="229" y="205"/>
                    </a:lnTo>
                    <a:lnTo>
                      <a:pt x="223" y="231"/>
                    </a:lnTo>
                    <a:lnTo>
                      <a:pt x="214" y="259"/>
                    </a:lnTo>
                    <a:lnTo>
                      <a:pt x="201" y="289"/>
                    </a:lnTo>
                    <a:lnTo>
                      <a:pt x="185" y="318"/>
                    </a:lnTo>
                    <a:lnTo>
                      <a:pt x="165" y="348"/>
                    </a:lnTo>
                    <a:lnTo>
                      <a:pt x="0" y="255"/>
                    </a:lnTo>
                    <a:lnTo>
                      <a:pt x="3" y="250"/>
                    </a:lnTo>
                    <a:lnTo>
                      <a:pt x="6" y="245"/>
                    </a:lnTo>
                    <a:lnTo>
                      <a:pt x="10" y="237"/>
                    </a:lnTo>
                    <a:lnTo>
                      <a:pt x="15" y="228"/>
                    </a:lnTo>
                    <a:lnTo>
                      <a:pt x="24" y="208"/>
                    </a:lnTo>
                    <a:lnTo>
                      <a:pt x="32" y="187"/>
                    </a:lnTo>
                    <a:lnTo>
                      <a:pt x="35" y="177"/>
                    </a:lnTo>
                    <a:lnTo>
                      <a:pt x="38" y="160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39" y="122"/>
                    </a:lnTo>
                    <a:lnTo>
                      <a:pt x="38" y="111"/>
                    </a:lnTo>
                    <a:lnTo>
                      <a:pt x="37" y="91"/>
                    </a:lnTo>
                    <a:lnTo>
                      <a:pt x="37" y="81"/>
                    </a:lnTo>
                    <a:lnTo>
                      <a:pt x="39" y="70"/>
                    </a:lnTo>
                    <a:lnTo>
                      <a:pt x="43" y="59"/>
                    </a:lnTo>
                    <a:lnTo>
                      <a:pt x="49" y="47"/>
                    </a:lnTo>
                    <a:lnTo>
                      <a:pt x="57" y="33"/>
                    </a:lnTo>
                    <a:lnTo>
                      <a:pt x="68" y="20"/>
                    </a:lnTo>
                    <a:lnTo>
                      <a:pt x="80" y="10"/>
                    </a:lnTo>
                    <a:lnTo>
                      <a:pt x="93" y="4"/>
                    </a:lnTo>
                    <a:lnTo>
                      <a:pt x="106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C8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4979987" y="4459288"/>
                <a:ext cx="1477963" cy="1154113"/>
              </a:xfrm>
              <a:custGeom>
                <a:avLst/>
                <a:gdLst/>
                <a:ahLst/>
                <a:cxnLst>
                  <a:cxn ang="0">
                    <a:pos x="686" y="89"/>
                  </a:cxn>
                  <a:cxn ang="0">
                    <a:pos x="699" y="132"/>
                  </a:cxn>
                  <a:cxn ang="0">
                    <a:pos x="739" y="125"/>
                  </a:cxn>
                  <a:cxn ang="0">
                    <a:pos x="781" y="120"/>
                  </a:cxn>
                  <a:cxn ang="0">
                    <a:pos x="820" y="116"/>
                  </a:cxn>
                  <a:cxn ang="0">
                    <a:pos x="851" y="115"/>
                  </a:cxn>
                  <a:cxn ang="0">
                    <a:pos x="873" y="119"/>
                  </a:cxn>
                  <a:cxn ang="0">
                    <a:pos x="892" y="129"/>
                  </a:cxn>
                  <a:cxn ang="0">
                    <a:pos x="908" y="145"/>
                  </a:cxn>
                  <a:cxn ang="0">
                    <a:pos x="921" y="170"/>
                  </a:cxn>
                  <a:cxn ang="0">
                    <a:pos x="929" y="203"/>
                  </a:cxn>
                  <a:cxn ang="0">
                    <a:pos x="931" y="245"/>
                  </a:cxn>
                  <a:cxn ang="0">
                    <a:pos x="927" y="298"/>
                  </a:cxn>
                  <a:cxn ang="0">
                    <a:pos x="909" y="393"/>
                  </a:cxn>
                  <a:cxn ang="0">
                    <a:pos x="880" y="483"/>
                  </a:cxn>
                  <a:cxn ang="0">
                    <a:pos x="843" y="572"/>
                  </a:cxn>
                  <a:cxn ang="0">
                    <a:pos x="797" y="666"/>
                  </a:cxn>
                  <a:cxn ang="0">
                    <a:pos x="546" y="727"/>
                  </a:cxn>
                  <a:cxn ang="0">
                    <a:pos x="545" y="720"/>
                  </a:cxn>
                  <a:cxn ang="0">
                    <a:pos x="543" y="700"/>
                  </a:cxn>
                  <a:cxn ang="0">
                    <a:pos x="541" y="669"/>
                  </a:cxn>
                  <a:cxn ang="0">
                    <a:pos x="545" y="587"/>
                  </a:cxn>
                  <a:cxn ang="0">
                    <a:pos x="554" y="543"/>
                  </a:cxn>
                  <a:cxn ang="0">
                    <a:pos x="564" y="501"/>
                  </a:cxn>
                  <a:cxn ang="0">
                    <a:pos x="575" y="462"/>
                  </a:cxn>
                  <a:cxn ang="0">
                    <a:pos x="586" y="429"/>
                  </a:cxn>
                  <a:cxn ang="0">
                    <a:pos x="594" y="405"/>
                  </a:cxn>
                  <a:cxn ang="0">
                    <a:pos x="598" y="393"/>
                  </a:cxn>
                  <a:cxn ang="0">
                    <a:pos x="599" y="386"/>
                  </a:cxn>
                  <a:cxn ang="0">
                    <a:pos x="596" y="380"/>
                  </a:cxn>
                  <a:cxn ang="0">
                    <a:pos x="590" y="374"/>
                  </a:cxn>
                  <a:cxn ang="0">
                    <a:pos x="576" y="368"/>
                  </a:cxn>
                  <a:cxn ang="0">
                    <a:pos x="554" y="365"/>
                  </a:cxn>
                  <a:cxn ang="0">
                    <a:pos x="522" y="366"/>
                  </a:cxn>
                  <a:cxn ang="0">
                    <a:pos x="473" y="371"/>
                  </a:cxn>
                  <a:cxn ang="0">
                    <a:pos x="388" y="377"/>
                  </a:cxn>
                  <a:cxn ang="0">
                    <a:pos x="326" y="379"/>
                  </a:cxn>
                  <a:cxn ang="0">
                    <a:pos x="266" y="380"/>
                  </a:cxn>
                  <a:cxn ang="0">
                    <a:pos x="208" y="380"/>
                  </a:cxn>
                  <a:cxn ang="0">
                    <a:pos x="157" y="377"/>
                  </a:cxn>
                  <a:cxn ang="0">
                    <a:pos x="115" y="372"/>
                  </a:cxn>
                  <a:cxn ang="0">
                    <a:pos x="85" y="365"/>
                  </a:cxn>
                  <a:cxn ang="0">
                    <a:pos x="58" y="345"/>
                  </a:cxn>
                  <a:cxn ang="0">
                    <a:pos x="30" y="310"/>
                  </a:cxn>
                  <a:cxn ang="0">
                    <a:pos x="12" y="268"/>
                  </a:cxn>
                  <a:cxn ang="0">
                    <a:pos x="3" y="224"/>
                  </a:cxn>
                  <a:cxn ang="0">
                    <a:pos x="0" y="178"/>
                  </a:cxn>
                  <a:cxn ang="0">
                    <a:pos x="2" y="133"/>
                  </a:cxn>
                  <a:cxn ang="0">
                    <a:pos x="7" y="92"/>
                  </a:cxn>
                  <a:cxn ang="0">
                    <a:pos x="14" y="55"/>
                  </a:cxn>
                  <a:cxn ang="0">
                    <a:pos x="21" y="27"/>
                  </a:cxn>
                  <a:cxn ang="0">
                    <a:pos x="25" y="8"/>
                  </a:cxn>
                  <a:cxn ang="0">
                    <a:pos x="27" y="0"/>
                  </a:cxn>
                </a:cxnLst>
                <a:rect l="0" t="0" r="r" b="b"/>
                <a:pathLst>
                  <a:path w="931" h="727">
                    <a:moveTo>
                      <a:pt x="27" y="0"/>
                    </a:moveTo>
                    <a:lnTo>
                      <a:pt x="686" y="89"/>
                    </a:lnTo>
                    <a:lnTo>
                      <a:pt x="682" y="135"/>
                    </a:lnTo>
                    <a:lnTo>
                      <a:pt x="699" y="132"/>
                    </a:lnTo>
                    <a:lnTo>
                      <a:pt x="718" y="129"/>
                    </a:lnTo>
                    <a:lnTo>
                      <a:pt x="739" y="125"/>
                    </a:lnTo>
                    <a:lnTo>
                      <a:pt x="760" y="123"/>
                    </a:lnTo>
                    <a:lnTo>
                      <a:pt x="781" y="120"/>
                    </a:lnTo>
                    <a:lnTo>
                      <a:pt x="801" y="117"/>
                    </a:lnTo>
                    <a:lnTo>
                      <a:pt x="820" y="116"/>
                    </a:lnTo>
                    <a:lnTo>
                      <a:pt x="837" y="115"/>
                    </a:lnTo>
                    <a:lnTo>
                      <a:pt x="851" y="115"/>
                    </a:lnTo>
                    <a:lnTo>
                      <a:pt x="863" y="117"/>
                    </a:lnTo>
                    <a:lnTo>
                      <a:pt x="873" y="119"/>
                    </a:lnTo>
                    <a:lnTo>
                      <a:pt x="882" y="123"/>
                    </a:lnTo>
                    <a:lnTo>
                      <a:pt x="892" y="129"/>
                    </a:lnTo>
                    <a:lnTo>
                      <a:pt x="900" y="137"/>
                    </a:lnTo>
                    <a:lnTo>
                      <a:pt x="908" y="145"/>
                    </a:lnTo>
                    <a:lnTo>
                      <a:pt x="915" y="157"/>
                    </a:lnTo>
                    <a:lnTo>
                      <a:pt x="921" y="170"/>
                    </a:lnTo>
                    <a:lnTo>
                      <a:pt x="925" y="185"/>
                    </a:lnTo>
                    <a:lnTo>
                      <a:pt x="929" y="203"/>
                    </a:lnTo>
                    <a:lnTo>
                      <a:pt x="931" y="222"/>
                    </a:lnTo>
                    <a:lnTo>
                      <a:pt x="931" y="245"/>
                    </a:lnTo>
                    <a:lnTo>
                      <a:pt x="931" y="270"/>
                    </a:lnTo>
                    <a:lnTo>
                      <a:pt x="927" y="298"/>
                    </a:lnTo>
                    <a:lnTo>
                      <a:pt x="919" y="347"/>
                    </a:lnTo>
                    <a:lnTo>
                      <a:pt x="909" y="393"/>
                    </a:lnTo>
                    <a:lnTo>
                      <a:pt x="896" y="439"/>
                    </a:lnTo>
                    <a:lnTo>
                      <a:pt x="880" y="483"/>
                    </a:lnTo>
                    <a:lnTo>
                      <a:pt x="863" y="528"/>
                    </a:lnTo>
                    <a:lnTo>
                      <a:pt x="843" y="572"/>
                    </a:lnTo>
                    <a:lnTo>
                      <a:pt x="821" y="618"/>
                    </a:lnTo>
                    <a:lnTo>
                      <a:pt x="797" y="666"/>
                    </a:lnTo>
                    <a:lnTo>
                      <a:pt x="771" y="715"/>
                    </a:lnTo>
                    <a:lnTo>
                      <a:pt x="546" y="727"/>
                    </a:lnTo>
                    <a:lnTo>
                      <a:pt x="546" y="725"/>
                    </a:lnTo>
                    <a:lnTo>
                      <a:pt x="545" y="720"/>
                    </a:lnTo>
                    <a:lnTo>
                      <a:pt x="544" y="711"/>
                    </a:lnTo>
                    <a:lnTo>
                      <a:pt x="543" y="700"/>
                    </a:lnTo>
                    <a:lnTo>
                      <a:pt x="542" y="686"/>
                    </a:lnTo>
                    <a:lnTo>
                      <a:pt x="541" y="669"/>
                    </a:lnTo>
                    <a:lnTo>
                      <a:pt x="541" y="631"/>
                    </a:lnTo>
                    <a:lnTo>
                      <a:pt x="545" y="587"/>
                    </a:lnTo>
                    <a:lnTo>
                      <a:pt x="549" y="564"/>
                    </a:lnTo>
                    <a:lnTo>
                      <a:pt x="554" y="543"/>
                    </a:lnTo>
                    <a:lnTo>
                      <a:pt x="559" y="521"/>
                    </a:lnTo>
                    <a:lnTo>
                      <a:pt x="564" y="501"/>
                    </a:lnTo>
                    <a:lnTo>
                      <a:pt x="570" y="481"/>
                    </a:lnTo>
                    <a:lnTo>
                      <a:pt x="575" y="462"/>
                    </a:lnTo>
                    <a:lnTo>
                      <a:pt x="580" y="445"/>
                    </a:lnTo>
                    <a:lnTo>
                      <a:pt x="586" y="429"/>
                    </a:lnTo>
                    <a:lnTo>
                      <a:pt x="590" y="417"/>
                    </a:lnTo>
                    <a:lnTo>
                      <a:pt x="594" y="405"/>
                    </a:lnTo>
                    <a:lnTo>
                      <a:pt x="596" y="397"/>
                    </a:lnTo>
                    <a:lnTo>
                      <a:pt x="598" y="393"/>
                    </a:lnTo>
                    <a:lnTo>
                      <a:pt x="599" y="391"/>
                    </a:lnTo>
                    <a:lnTo>
                      <a:pt x="599" y="386"/>
                    </a:lnTo>
                    <a:lnTo>
                      <a:pt x="598" y="383"/>
                    </a:lnTo>
                    <a:lnTo>
                      <a:pt x="596" y="380"/>
                    </a:lnTo>
                    <a:lnTo>
                      <a:pt x="594" y="377"/>
                    </a:lnTo>
                    <a:lnTo>
                      <a:pt x="590" y="374"/>
                    </a:lnTo>
                    <a:lnTo>
                      <a:pt x="584" y="370"/>
                    </a:lnTo>
                    <a:lnTo>
                      <a:pt x="576" y="368"/>
                    </a:lnTo>
                    <a:lnTo>
                      <a:pt x="566" y="366"/>
                    </a:lnTo>
                    <a:lnTo>
                      <a:pt x="554" y="365"/>
                    </a:lnTo>
                    <a:lnTo>
                      <a:pt x="540" y="365"/>
                    </a:lnTo>
                    <a:lnTo>
                      <a:pt x="522" y="366"/>
                    </a:lnTo>
                    <a:lnTo>
                      <a:pt x="499" y="369"/>
                    </a:lnTo>
                    <a:lnTo>
                      <a:pt x="473" y="371"/>
                    </a:lnTo>
                    <a:lnTo>
                      <a:pt x="446" y="373"/>
                    </a:lnTo>
                    <a:lnTo>
                      <a:pt x="388" y="377"/>
                    </a:lnTo>
                    <a:lnTo>
                      <a:pt x="357" y="378"/>
                    </a:lnTo>
                    <a:lnTo>
                      <a:pt x="326" y="379"/>
                    </a:lnTo>
                    <a:lnTo>
                      <a:pt x="296" y="380"/>
                    </a:lnTo>
                    <a:lnTo>
                      <a:pt x="266" y="380"/>
                    </a:lnTo>
                    <a:lnTo>
                      <a:pt x="236" y="380"/>
                    </a:lnTo>
                    <a:lnTo>
                      <a:pt x="208" y="380"/>
                    </a:lnTo>
                    <a:lnTo>
                      <a:pt x="181" y="379"/>
                    </a:lnTo>
                    <a:lnTo>
                      <a:pt x="157" y="377"/>
                    </a:lnTo>
                    <a:lnTo>
                      <a:pt x="134" y="375"/>
                    </a:lnTo>
                    <a:lnTo>
                      <a:pt x="115" y="372"/>
                    </a:lnTo>
                    <a:lnTo>
                      <a:pt x="98" y="369"/>
                    </a:lnTo>
                    <a:lnTo>
                      <a:pt x="85" y="365"/>
                    </a:lnTo>
                    <a:lnTo>
                      <a:pt x="76" y="360"/>
                    </a:lnTo>
                    <a:lnTo>
                      <a:pt x="58" y="345"/>
                    </a:lnTo>
                    <a:lnTo>
                      <a:pt x="43" y="328"/>
                    </a:lnTo>
                    <a:lnTo>
                      <a:pt x="30" y="310"/>
                    </a:lnTo>
                    <a:lnTo>
                      <a:pt x="20" y="290"/>
                    </a:lnTo>
                    <a:lnTo>
                      <a:pt x="12" y="268"/>
                    </a:lnTo>
                    <a:lnTo>
                      <a:pt x="7" y="246"/>
                    </a:lnTo>
                    <a:lnTo>
                      <a:pt x="3" y="224"/>
                    </a:lnTo>
                    <a:lnTo>
                      <a:pt x="1" y="201"/>
                    </a:lnTo>
                    <a:lnTo>
                      <a:pt x="0" y="178"/>
                    </a:lnTo>
                    <a:lnTo>
                      <a:pt x="1" y="155"/>
                    </a:lnTo>
                    <a:lnTo>
                      <a:pt x="2" y="133"/>
                    </a:lnTo>
                    <a:lnTo>
                      <a:pt x="4" y="112"/>
                    </a:lnTo>
                    <a:lnTo>
                      <a:pt x="7" y="92"/>
                    </a:lnTo>
                    <a:lnTo>
                      <a:pt x="11" y="73"/>
                    </a:lnTo>
                    <a:lnTo>
                      <a:pt x="14" y="55"/>
                    </a:lnTo>
                    <a:lnTo>
                      <a:pt x="17" y="40"/>
                    </a:lnTo>
                    <a:lnTo>
                      <a:pt x="21" y="27"/>
                    </a:lnTo>
                    <a:lnTo>
                      <a:pt x="23" y="16"/>
                    </a:lnTo>
                    <a:lnTo>
                      <a:pt x="25" y="8"/>
                    </a:lnTo>
                    <a:lnTo>
                      <a:pt x="27" y="2"/>
                    </a:lnTo>
                    <a:lnTo>
                      <a:pt x="2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5675312" y="3876675"/>
                <a:ext cx="368300" cy="769938"/>
              </a:xfrm>
              <a:custGeom>
                <a:avLst/>
                <a:gdLst/>
                <a:ahLst/>
                <a:cxnLst>
                  <a:cxn ang="0">
                    <a:pos x="191" y="0"/>
                  </a:cxn>
                  <a:cxn ang="0">
                    <a:pos x="232" y="4"/>
                  </a:cxn>
                  <a:cxn ang="0">
                    <a:pos x="223" y="64"/>
                  </a:cxn>
                  <a:cxn ang="0">
                    <a:pos x="213" y="124"/>
                  </a:cxn>
                  <a:cxn ang="0">
                    <a:pos x="199" y="185"/>
                  </a:cxn>
                  <a:cxn ang="0">
                    <a:pos x="183" y="246"/>
                  </a:cxn>
                  <a:cxn ang="0">
                    <a:pos x="166" y="308"/>
                  </a:cxn>
                  <a:cxn ang="0">
                    <a:pos x="144" y="371"/>
                  </a:cxn>
                  <a:cxn ang="0">
                    <a:pos x="121" y="436"/>
                  </a:cxn>
                  <a:cxn ang="0">
                    <a:pos x="13" y="485"/>
                  </a:cxn>
                  <a:cxn ang="0">
                    <a:pos x="0" y="400"/>
                  </a:cxn>
                  <a:cxn ang="0">
                    <a:pos x="17" y="378"/>
                  </a:cxn>
                  <a:cxn ang="0">
                    <a:pos x="34" y="355"/>
                  </a:cxn>
                  <a:cxn ang="0">
                    <a:pos x="49" y="330"/>
                  </a:cxn>
                  <a:cxn ang="0">
                    <a:pos x="65" y="304"/>
                  </a:cxn>
                  <a:cxn ang="0">
                    <a:pos x="79" y="278"/>
                  </a:cxn>
                  <a:cxn ang="0">
                    <a:pos x="106" y="225"/>
                  </a:cxn>
                  <a:cxn ang="0">
                    <a:pos x="118" y="198"/>
                  </a:cxn>
                  <a:cxn ang="0">
                    <a:pos x="129" y="172"/>
                  </a:cxn>
                  <a:cxn ang="0">
                    <a:pos x="140" y="147"/>
                  </a:cxn>
                  <a:cxn ang="0">
                    <a:pos x="149" y="123"/>
                  </a:cxn>
                  <a:cxn ang="0">
                    <a:pos x="158" y="100"/>
                  </a:cxn>
                  <a:cxn ang="0">
                    <a:pos x="166" y="79"/>
                  </a:cxn>
                  <a:cxn ang="0">
                    <a:pos x="172" y="60"/>
                  </a:cxn>
                  <a:cxn ang="0">
                    <a:pos x="178" y="43"/>
                  </a:cxn>
                  <a:cxn ang="0">
                    <a:pos x="183" y="28"/>
                  </a:cxn>
                  <a:cxn ang="0">
                    <a:pos x="187" y="16"/>
                  </a:cxn>
                  <a:cxn ang="0">
                    <a:pos x="189" y="7"/>
                  </a:cxn>
                  <a:cxn ang="0">
                    <a:pos x="191" y="2"/>
                  </a:cxn>
                  <a:cxn ang="0">
                    <a:pos x="191" y="0"/>
                  </a:cxn>
                </a:cxnLst>
                <a:rect l="0" t="0" r="r" b="b"/>
                <a:pathLst>
                  <a:path w="232" h="485">
                    <a:moveTo>
                      <a:pt x="191" y="0"/>
                    </a:moveTo>
                    <a:lnTo>
                      <a:pt x="232" y="4"/>
                    </a:lnTo>
                    <a:lnTo>
                      <a:pt x="223" y="64"/>
                    </a:lnTo>
                    <a:lnTo>
                      <a:pt x="213" y="124"/>
                    </a:lnTo>
                    <a:lnTo>
                      <a:pt x="199" y="185"/>
                    </a:lnTo>
                    <a:lnTo>
                      <a:pt x="183" y="246"/>
                    </a:lnTo>
                    <a:lnTo>
                      <a:pt x="166" y="308"/>
                    </a:lnTo>
                    <a:lnTo>
                      <a:pt x="144" y="371"/>
                    </a:lnTo>
                    <a:lnTo>
                      <a:pt x="121" y="436"/>
                    </a:lnTo>
                    <a:lnTo>
                      <a:pt x="13" y="485"/>
                    </a:lnTo>
                    <a:lnTo>
                      <a:pt x="0" y="400"/>
                    </a:lnTo>
                    <a:lnTo>
                      <a:pt x="17" y="378"/>
                    </a:lnTo>
                    <a:lnTo>
                      <a:pt x="34" y="355"/>
                    </a:lnTo>
                    <a:lnTo>
                      <a:pt x="49" y="330"/>
                    </a:lnTo>
                    <a:lnTo>
                      <a:pt x="65" y="304"/>
                    </a:lnTo>
                    <a:lnTo>
                      <a:pt x="79" y="278"/>
                    </a:lnTo>
                    <a:lnTo>
                      <a:pt x="106" y="225"/>
                    </a:lnTo>
                    <a:lnTo>
                      <a:pt x="118" y="198"/>
                    </a:lnTo>
                    <a:lnTo>
                      <a:pt x="129" y="172"/>
                    </a:lnTo>
                    <a:lnTo>
                      <a:pt x="140" y="147"/>
                    </a:lnTo>
                    <a:lnTo>
                      <a:pt x="149" y="123"/>
                    </a:lnTo>
                    <a:lnTo>
                      <a:pt x="158" y="100"/>
                    </a:lnTo>
                    <a:lnTo>
                      <a:pt x="166" y="79"/>
                    </a:lnTo>
                    <a:lnTo>
                      <a:pt x="172" y="60"/>
                    </a:lnTo>
                    <a:lnTo>
                      <a:pt x="178" y="43"/>
                    </a:lnTo>
                    <a:lnTo>
                      <a:pt x="183" y="28"/>
                    </a:lnTo>
                    <a:lnTo>
                      <a:pt x="187" y="16"/>
                    </a:lnTo>
                    <a:lnTo>
                      <a:pt x="189" y="7"/>
                    </a:lnTo>
                    <a:lnTo>
                      <a:pt x="191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D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5942012" y="3768725"/>
                <a:ext cx="169863" cy="147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" y="9"/>
                  </a:cxn>
                  <a:cxn ang="0">
                    <a:pos x="69" y="17"/>
                  </a:cxn>
                  <a:cxn ang="0">
                    <a:pos x="107" y="24"/>
                  </a:cxn>
                  <a:cxn ang="0">
                    <a:pos x="59" y="93"/>
                  </a:cxn>
                  <a:cxn ang="0">
                    <a:pos x="18" y="77"/>
                  </a:cxn>
                  <a:cxn ang="0">
                    <a:pos x="0" y="0"/>
                  </a:cxn>
                </a:cxnLst>
                <a:rect l="0" t="0" r="r" b="b"/>
                <a:pathLst>
                  <a:path w="107" h="93">
                    <a:moveTo>
                      <a:pt x="0" y="0"/>
                    </a:moveTo>
                    <a:lnTo>
                      <a:pt x="33" y="9"/>
                    </a:lnTo>
                    <a:lnTo>
                      <a:pt x="69" y="17"/>
                    </a:lnTo>
                    <a:lnTo>
                      <a:pt x="107" y="24"/>
                    </a:lnTo>
                    <a:lnTo>
                      <a:pt x="59" y="93"/>
                    </a:lnTo>
                    <a:lnTo>
                      <a:pt x="18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5880099" y="3821113"/>
                <a:ext cx="458788" cy="814388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9" y="4"/>
                  </a:cxn>
                  <a:cxn ang="0">
                    <a:pos x="289" y="7"/>
                  </a:cxn>
                  <a:cxn ang="0">
                    <a:pos x="94" y="513"/>
                  </a:cxn>
                  <a:cxn ang="0">
                    <a:pos x="0" y="495"/>
                  </a:cxn>
                  <a:cxn ang="0">
                    <a:pos x="5" y="488"/>
                  </a:cxn>
                  <a:cxn ang="0">
                    <a:pos x="11" y="477"/>
                  </a:cxn>
                  <a:cxn ang="0">
                    <a:pos x="18" y="464"/>
                  </a:cxn>
                  <a:cxn ang="0">
                    <a:pos x="27" y="448"/>
                  </a:cxn>
                  <a:cxn ang="0">
                    <a:pos x="37" y="430"/>
                  </a:cxn>
                  <a:cxn ang="0">
                    <a:pos x="48" y="410"/>
                  </a:cxn>
                  <a:cxn ang="0">
                    <a:pos x="71" y="363"/>
                  </a:cxn>
                  <a:cxn ang="0">
                    <a:pos x="84" y="338"/>
                  </a:cxn>
                  <a:cxn ang="0">
                    <a:pos x="98" y="312"/>
                  </a:cxn>
                  <a:cxn ang="0">
                    <a:pos x="111" y="285"/>
                  </a:cxn>
                  <a:cxn ang="0">
                    <a:pos x="120" y="265"/>
                  </a:cxn>
                  <a:cxn ang="0">
                    <a:pos x="129" y="243"/>
                  </a:cxn>
                  <a:cxn ang="0">
                    <a:pos x="139" y="219"/>
                  </a:cxn>
                  <a:cxn ang="0">
                    <a:pos x="149" y="193"/>
                  </a:cxn>
                  <a:cxn ang="0">
                    <a:pos x="159" y="166"/>
                  </a:cxn>
                  <a:cxn ang="0">
                    <a:pos x="168" y="139"/>
                  </a:cxn>
                  <a:cxn ang="0">
                    <a:pos x="177" y="112"/>
                  </a:cxn>
                  <a:cxn ang="0">
                    <a:pos x="185" y="86"/>
                  </a:cxn>
                  <a:cxn ang="0">
                    <a:pos x="193" y="61"/>
                  </a:cxn>
                  <a:cxn ang="0">
                    <a:pos x="199" y="38"/>
                  </a:cxn>
                  <a:cxn ang="0">
                    <a:pos x="205" y="18"/>
                  </a:cxn>
                  <a:cxn ang="0">
                    <a:pos x="210" y="0"/>
                  </a:cxn>
                </a:cxnLst>
                <a:rect l="0" t="0" r="r" b="b"/>
                <a:pathLst>
                  <a:path w="289" h="513">
                    <a:moveTo>
                      <a:pt x="210" y="0"/>
                    </a:moveTo>
                    <a:lnTo>
                      <a:pt x="249" y="4"/>
                    </a:lnTo>
                    <a:lnTo>
                      <a:pt x="289" y="7"/>
                    </a:lnTo>
                    <a:lnTo>
                      <a:pt x="94" y="513"/>
                    </a:lnTo>
                    <a:lnTo>
                      <a:pt x="0" y="495"/>
                    </a:lnTo>
                    <a:lnTo>
                      <a:pt x="5" y="488"/>
                    </a:lnTo>
                    <a:lnTo>
                      <a:pt x="11" y="477"/>
                    </a:lnTo>
                    <a:lnTo>
                      <a:pt x="18" y="464"/>
                    </a:lnTo>
                    <a:lnTo>
                      <a:pt x="27" y="448"/>
                    </a:lnTo>
                    <a:lnTo>
                      <a:pt x="37" y="430"/>
                    </a:lnTo>
                    <a:lnTo>
                      <a:pt x="48" y="410"/>
                    </a:lnTo>
                    <a:lnTo>
                      <a:pt x="71" y="363"/>
                    </a:lnTo>
                    <a:lnTo>
                      <a:pt x="84" y="338"/>
                    </a:lnTo>
                    <a:lnTo>
                      <a:pt x="98" y="312"/>
                    </a:lnTo>
                    <a:lnTo>
                      <a:pt x="111" y="285"/>
                    </a:lnTo>
                    <a:lnTo>
                      <a:pt x="120" y="265"/>
                    </a:lnTo>
                    <a:lnTo>
                      <a:pt x="129" y="243"/>
                    </a:lnTo>
                    <a:lnTo>
                      <a:pt x="139" y="219"/>
                    </a:lnTo>
                    <a:lnTo>
                      <a:pt x="149" y="193"/>
                    </a:lnTo>
                    <a:lnTo>
                      <a:pt x="159" y="166"/>
                    </a:lnTo>
                    <a:lnTo>
                      <a:pt x="168" y="139"/>
                    </a:lnTo>
                    <a:lnTo>
                      <a:pt x="177" y="112"/>
                    </a:lnTo>
                    <a:lnTo>
                      <a:pt x="185" y="86"/>
                    </a:lnTo>
                    <a:lnTo>
                      <a:pt x="193" y="61"/>
                    </a:lnTo>
                    <a:lnTo>
                      <a:pt x="199" y="38"/>
                    </a:lnTo>
                    <a:lnTo>
                      <a:pt x="205" y="1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AACDD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4981574" y="4459288"/>
                <a:ext cx="574675" cy="293688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62" y="51"/>
                  </a:cxn>
                  <a:cxn ang="0">
                    <a:pos x="352" y="80"/>
                  </a:cxn>
                  <a:cxn ang="0">
                    <a:pos x="342" y="107"/>
                  </a:cxn>
                  <a:cxn ang="0">
                    <a:pos x="334" y="133"/>
                  </a:cxn>
                  <a:cxn ang="0">
                    <a:pos x="325" y="159"/>
                  </a:cxn>
                  <a:cxn ang="0">
                    <a:pos x="316" y="185"/>
                  </a:cxn>
                  <a:cxn ang="0">
                    <a:pos x="282" y="185"/>
                  </a:cxn>
                  <a:cxn ang="0">
                    <a:pos x="264" y="184"/>
                  </a:cxn>
                  <a:cxn ang="0">
                    <a:pos x="243" y="183"/>
                  </a:cxn>
                  <a:cxn ang="0">
                    <a:pos x="220" y="182"/>
                  </a:cxn>
                  <a:cxn ang="0">
                    <a:pos x="196" y="180"/>
                  </a:cxn>
                  <a:cxn ang="0">
                    <a:pos x="169" y="178"/>
                  </a:cxn>
                  <a:cxn ang="0">
                    <a:pos x="141" y="175"/>
                  </a:cxn>
                  <a:cxn ang="0">
                    <a:pos x="113" y="171"/>
                  </a:cxn>
                  <a:cxn ang="0">
                    <a:pos x="84" y="166"/>
                  </a:cxn>
                  <a:cxn ang="0">
                    <a:pos x="56" y="160"/>
                  </a:cxn>
                  <a:cxn ang="0">
                    <a:pos x="27" y="153"/>
                  </a:cxn>
                  <a:cxn ang="0">
                    <a:pos x="0" y="145"/>
                  </a:cxn>
                  <a:cxn ang="0">
                    <a:pos x="2" y="122"/>
                  </a:cxn>
                  <a:cxn ang="0">
                    <a:pos x="4" y="100"/>
                  </a:cxn>
                  <a:cxn ang="0">
                    <a:pos x="8" y="79"/>
                  </a:cxn>
                  <a:cxn ang="0">
                    <a:pos x="12" y="61"/>
                  </a:cxn>
                  <a:cxn ang="0">
                    <a:pos x="16" y="43"/>
                  </a:cxn>
                  <a:cxn ang="0">
                    <a:pos x="19" y="29"/>
                  </a:cxn>
                  <a:cxn ang="0">
                    <a:pos x="22" y="17"/>
                  </a:cxn>
                  <a:cxn ang="0">
                    <a:pos x="24" y="8"/>
                  </a:cxn>
                  <a:cxn ang="0">
                    <a:pos x="26" y="2"/>
                  </a:cxn>
                  <a:cxn ang="0">
                    <a:pos x="26" y="0"/>
                  </a:cxn>
                </a:cxnLst>
                <a:rect l="0" t="0" r="r" b="b"/>
                <a:pathLst>
                  <a:path w="362" h="185">
                    <a:moveTo>
                      <a:pt x="26" y="0"/>
                    </a:moveTo>
                    <a:lnTo>
                      <a:pt x="362" y="51"/>
                    </a:lnTo>
                    <a:lnTo>
                      <a:pt x="352" y="80"/>
                    </a:lnTo>
                    <a:lnTo>
                      <a:pt x="342" y="107"/>
                    </a:lnTo>
                    <a:lnTo>
                      <a:pt x="334" y="133"/>
                    </a:lnTo>
                    <a:lnTo>
                      <a:pt x="325" y="159"/>
                    </a:lnTo>
                    <a:lnTo>
                      <a:pt x="316" y="185"/>
                    </a:lnTo>
                    <a:lnTo>
                      <a:pt x="282" y="185"/>
                    </a:lnTo>
                    <a:lnTo>
                      <a:pt x="264" y="184"/>
                    </a:lnTo>
                    <a:lnTo>
                      <a:pt x="243" y="183"/>
                    </a:lnTo>
                    <a:lnTo>
                      <a:pt x="220" y="182"/>
                    </a:lnTo>
                    <a:lnTo>
                      <a:pt x="196" y="180"/>
                    </a:lnTo>
                    <a:lnTo>
                      <a:pt x="169" y="178"/>
                    </a:lnTo>
                    <a:lnTo>
                      <a:pt x="141" y="175"/>
                    </a:lnTo>
                    <a:lnTo>
                      <a:pt x="113" y="171"/>
                    </a:lnTo>
                    <a:lnTo>
                      <a:pt x="84" y="166"/>
                    </a:lnTo>
                    <a:lnTo>
                      <a:pt x="56" y="160"/>
                    </a:lnTo>
                    <a:lnTo>
                      <a:pt x="27" y="153"/>
                    </a:lnTo>
                    <a:lnTo>
                      <a:pt x="0" y="145"/>
                    </a:lnTo>
                    <a:lnTo>
                      <a:pt x="2" y="122"/>
                    </a:lnTo>
                    <a:lnTo>
                      <a:pt x="4" y="100"/>
                    </a:lnTo>
                    <a:lnTo>
                      <a:pt x="8" y="79"/>
                    </a:lnTo>
                    <a:lnTo>
                      <a:pt x="12" y="61"/>
                    </a:lnTo>
                    <a:lnTo>
                      <a:pt x="16" y="43"/>
                    </a:lnTo>
                    <a:lnTo>
                      <a:pt x="19" y="29"/>
                    </a:lnTo>
                    <a:lnTo>
                      <a:pt x="22" y="17"/>
                    </a:lnTo>
                    <a:lnTo>
                      <a:pt x="24" y="8"/>
                    </a:lnTo>
                    <a:lnTo>
                      <a:pt x="26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/>
              <p:cNvSpPr>
                <a:spLocks/>
              </p:cNvSpPr>
              <p:nvPr/>
            </p:nvSpPr>
            <p:spPr bwMode="auto">
              <a:xfrm>
                <a:off x="6662737" y="3433763"/>
                <a:ext cx="288925" cy="515938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62" y="14"/>
                  </a:cxn>
                  <a:cxn ang="0">
                    <a:pos x="59" y="29"/>
                  </a:cxn>
                  <a:cxn ang="0">
                    <a:pos x="57" y="43"/>
                  </a:cxn>
                  <a:cxn ang="0">
                    <a:pos x="56" y="57"/>
                  </a:cxn>
                  <a:cxn ang="0">
                    <a:pos x="56" y="69"/>
                  </a:cxn>
                  <a:cxn ang="0">
                    <a:pos x="57" y="81"/>
                  </a:cxn>
                  <a:cxn ang="0">
                    <a:pos x="61" y="97"/>
                  </a:cxn>
                  <a:cxn ang="0">
                    <a:pos x="63" y="114"/>
                  </a:cxn>
                  <a:cxn ang="0">
                    <a:pos x="65" y="131"/>
                  </a:cxn>
                  <a:cxn ang="0">
                    <a:pos x="67" y="148"/>
                  </a:cxn>
                  <a:cxn ang="0">
                    <a:pos x="66" y="165"/>
                  </a:cxn>
                  <a:cxn ang="0">
                    <a:pos x="63" y="181"/>
                  </a:cxn>
                  <a:cxn ang="0">
                    <a:pos x="57" y="196"/>
                  </a:cxn>
                  <a:cxn ang="0">
                    <a:pos x="59" y="197"/>
                  </a:cxn>
                  <a:cxn ang="0">
                    <a:pos x="64" y="200"/>
                  </a:cxn>
                  <a:cxn ang="0">
                    <a:pos x="71" y="203"/>
                  </a:cxn>
                  <a:cxn ang="0">
                    <a:pos x="81" y="208"/>
                  </a:cxn>
                  <a:cxn ang="0">
                    <a:pos x="91" y="214"/>
                  </a:cxn>
                  <a:cxn ang="0">
                    <a:pos x="116" y="230"/>
                  </a:cxn>
                  <a:cxn ang="0">
                    <a:pos x="130" y="240"/>
                  </a:cxn>
                  <a:cxn ang="0">
                    <a:pos x="155" y="262"/>
                  </a:cxn>
                  <a:cxn ang="0">
                    <a:pos x="166" y="274"/>
                  </a:cxn>
                  <a:cxn ang="0">
                    <a:pos x="175" y="286"/>
                  </a:cxn>
                  <a:cxn ang="0">
                    <a:pos x="182" y="300"/>
                  </a:cxn>
                  <a:cxn ang="0">
                    <a:pos x="165" y="325"/>
                  </a:cxn>
                  <a:cxn ang="0">
                    <a:pos x="0" y="232"/>
                  </a:cxn>
                  <a:cxn ang="0">
                    <a:pos x="3" y="227"/>
                  </a:cxn>
                  <a:cxn ang="0">
                    <a:pos x="6" y="222"/>
                  </a:cxn>
                  <a:cxn ang="0">
                    <a:pos x="10" y="214"/>
                  </a:cxn>
                  <a:cxn ang="0">
                    <a:pos x="15" y="205"/>
                  </a:cxn>
                  <a:cxn ang="0">
                    <a:pos x="24" y="185"/>
                  </a:cxn>
                  <a:cxn ang="0">
                    <a:pos x="32" y="164"/>
                  </a:cxn>
                  <a:cxn ang="0">
                    <a:pos x="35" y="154"/>
                  </a:cxn>
                  <a:cxn ang="0">
                    <a:pos x="38" y="137"/>
                  </a:cxn>
                  <a:cxn ang="0">
                    <a:pos x="39" y="123"/>
                  </a:cxn>
                  <a:cxn ang="0">
                    <a:pos x="40" y="110"/>
                  </a:cxn>
                  <a:cxn ang="0">
                    <a:pos x="39" y="99"/>
                  </a:cxn>
                  <a:cxn ang="0">
                    <a:pos x="38" y="88"/>
                  </a:cxn>
                  <a:cxn ang="0">
                    <a:pos x="37" y="68"/>
                  </a:cxn>
                  <a:cxn ang="0">
                    <a:pos x="37" y="58"/>
                  </a:cxn>
                  <a:cxn ang="0">
                    <a:pos x="39" y="47"/>
                  </a:cxn>
                  <a:cxn ang="0">
                    <a:pos x="43" y="36"/>
                  </a:cxn>
                  <a:cxn ang="0">
                    <a:pos x="49" y="24"/>
                  </a:cxn>
                  <a:cxn ang="0">
                    <a:pos x="57" y="10"/>
                  </a:cxn>
                  <a:cxn ang="0">
                    <a:pos x="59" y="6"/>
                  </a:cxn>
                  <a:cxn ang="0">
                    <a:pos x="62" y="3"/>
                  </a:cxn>
                  <a:cxn ang="0">
                    <a:pos x="65" y="0"/>
                  </a:cxn>
                </a:cxnLst>
                <a:rect l="0" t="0" r="r" b="b"/>
                <a:pathLst>
                  <a:path w="182" h="325">
                    <a:moveTo>
                      <a:pt x="65" y="0"/>
                    </a:moveTo>
                    <a:lnTo>
                      <a:pt x="62" y="14"/>
                    </a:lnTo>
                    <a:lnTo>
                      <a:pt x="59" y="29"/>
                    </a:lnTo>
                    <a:lnTo>
                      <a:pt x="57" y="43"/>
                    </a:lnTo>
                    <a:lnTo>
                      <a:pt x="56" y="57"/>
                    </a:lnTo>
                    <a:lnTo>
                      <a:pt x="56" y="69"/>
                    </a:lnTo>
                    <a:lnTo>
                      <a:pt x="57" y="81"/>
                    </a:lnTo>
                    <a:lnTo>
                      <a:pt x="61" y="97"/>
                    </a:lnTo>
                    <a:lnTo>
                      <a:pt x="63" y="114"/>
                    </a:lnTo>
                    <a:lnTo>
                      <a:pt x="65" y="131"/>
                    </a:lnTo>
                    <a:lnTo>
                      <a:pt x="67" y="148"/>
                    </a:lnTo>
                    <a:lnTo>
                      <a:pt x="66" y="165"/>
                    </a:lnTo>
                    <a:lnTo>
                      <a:pt x="63" y="181"/>
                    </a:lnTo>
                    <a:lnTo>
                      <a:pt x="57" y="196"/>
                    </a:lnTo>
                    <a:lnTo>
                      <a:pt x="59" y="197"/>
                    </a:lnTo>
                    <a:lnTo>
                      <a:pt x="64" y="200"/>
                    </a:lnTo>
                    <a:lnTo>
                      <a:pt x="71" y="203"/>
                    </a:lnTo>
                    <a:lnTo>
                      <a:pt x="81" y="208"/>
                    </a:lnTo>
                    <a:lnTo>
                      <a:pt x="91" y="214"/>
                    </a:lnTo>
                    <a:lnTo>
                      <a:pt x="116" y="230"/>
                    </a:lnTo>
                    <a:lnTo>
                      <a:pt x="130" y="240"/>
                    </a:lnTo>
                    <a:lnTo>
                      <a:pt x="155" y="262"/>
                    </a:lnTo>
                    <a:lnTo>
                      <a:pt x="166" y="274"/>
                    </a:lnTo>
                    <a:lnTo>
                      <a:pt x="175" y="286"/>
                    </a:lnTo>
                    <a:lnTo>
                      <a:pt x="182" y="300"/>
                    </a:lnTo>
                    <a:lnTo>
                      <a:pt x="165" y="325"/>
                    </a:lnTo>
                    <a:lnTo>
                      <a:pt x="0" y="232"/>
                    </a:lnTo>
                    <a:lnTo>
                      <a:pt x="3" y="227"/>
                    </a:lnTo>
                    <a:lnTo>
                      <a:pt x="6" y="222"/>
                    </a:lnTo>
                    <a:lnTo>
                      <a:pt x="10" y="214"/>
                    </a:lnTo>
                    <a:lnTo>
                      <a:pt x="15" y="205"/>
                    </a:lnTo>
                    <a:lnTo>
                      <a:pt x="24" y="185"/>
                    </a:lnTo>
                    <a:lnTo>
                      <a:pt x="32" y="164"/>
                    </a:lnTo>
                    <a:lnTo>
                      <a:pt x="35" y="154"/>
                    </a:lnTo>
                    <a:lnTo>
                      <a:pt x="38" y="137"/>
                    </a:lnTo>
                    <a:lnTo>
                      <a:pt x="39" y="123"/>
                    </a:lnTo>
                    <a:lnTo>
                      <a:pt x="40" y="110"/>
                    </a:lnTo>
                    <a:lnTo>
                      <a:pt x="39" y="99"/>
                    </a:lnTo>
                    <a:lnTo>
                      <a:pt x="38" y="88"/>
                    </a:lnTo>
                    <a:lnTo>
                      <a:pt x="37" y="68"/>
                    </a:lnTo>
                    <a:lnTo>
                      <a:pt x="37" y="58"/>
                    </a:lnTo>
                    <a:lnTo>
                      <a:pt x="39" y="47"/>
                    </a:lnTo>
                    <a:lnTo>
                      <a:pt x="43" y="36"/>
                    </a:lnTo>
                    <a:lnTo>
                      <a:pt x="49" y="24"/>
                    </a:lnTo>
                    <a:lnTo>
                      <a:pt x="57" y="10"/>
                    </a:lnTo>
                    <a:lnTo>
                      <a:pt x="59" y="6"/>
                    </a:lnTo>
                    <a:lnTo>
                      <a:pt x="62" y="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E693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5838824" y="5083175"/>
                <a:ext cx="403225" cy="530225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48" y="37"/>
                  </a:cxn>
                  <a:cxn ang="0">
                    <a:pos x="45" y="52"/>
                  </a:cxn>
                  <a:cxn ang="0">
                    <a:pos x="41" y="69"/>
                  </a:cxn>
                  <a:cxn ang="0">
                    <a:pos x="39" y="87"/>
                  </a:cxn>
                  <a:cxn ang="0">
                    <a:pos x="36" y="106"/>
                  </a:cxn>
                  <a:cxn ang="0">
                    <a:pos x="33" y="125"/>
                  </a:cxn>
                  <a:cxn ang="0">
                    <a:pos x="32" y="144"/>
                  </a:cxn>
                  <a:cxn ang="0">
                    <a:pos x="31" y="163"/>
                  </a:cxn>
                  <a:cxn ang="0">
                    <a:pos x="31" y="181"/>
                  </a:cxn>
                  <a:cxn ang="0">
                    <a:pos x="33" y="198"/>
                  </a:cxn>
                  <a:cxn ang="0">
                    <a:pos x="36" y="214"/>
                  </a:cxn>
                  <a:cxn ang="0">
                    <a:pos x="37" y="213"/>
                  </a:cxn>
                  <a:cxn ang="0">
                    <a:pos x="42" y="211"/>
                  </a:cxn>
                  <a:cxn ang="0">
                    <a:pos x="49" y="208"/>
                  </a:cxn>
                  <a:cxn ang="0">
                    <a:pos x="59" y="205"/>
                  </a:cxn>
                  <a:cxn ang="0">
                    <a:pos x="72" y="200"/>
                  </a:cxn>
                  <a:cxn ang="0">
                    <a:pos x="86" y="196"/>
                  </a:cxn>
                  <a:cxn ang="0">
                    <a:pos x="101" y="191"/>
                  </a:cxn>
                  <a:cxn ang="0">
                    <a:pos x="118" y="188"/>
                  </a:cxn>
                  <a:cxn ang="0">
                    <a:pos x="136" y="185"/>
                  </a:cxn>
                  <a:cxn ang="0">
                    <a:pos x="155" y="183"/>
                  </a:cxn>
                  <a:cxn ang="0">
                    <a:pos x="175" y="181"/>
                  </a:cxn>
                  <a:cxn ang="0">
                    <a:pos x="195" y="182"/>
                  </a:cxn>
                  <a:cxn ang="0">
                    <a:pos x="215" y="184"/>
                  </a:cxn>
                  <a:cxn ang="0">
                    <a:pos x="235" y="189"/>
                  </a:cxn>
                  <a:cxn ang="0">
                    <a:pos x="254" y="195"/>
                  </a:cxn>
                  <a:cxn ang="0">
                    <a:pos x="254" y="197"/>
                  </a:cxn>
                  <a:cxn ang="0">
                    <a:pos x="252" y="202"/>
                  </a:cxn>
                  <a:cxn ang="0">
                    <a:pos x="250" y="209"/>
                  </a:cxn>
                  <a:cxn ang="0">
                    <a:pos x="248" y="220"/>
                  </a:cxn>
                  <a:cxn ang="0">
                    <a:pos x="244" y="232"/>
                  </a:cxn>
                  <a:cxn ang="0">
                    <a:pos x="240" y="245"/>
                  </a:cxn>
                  <a:cxn ang="0">
                    <a:pos x="236" y="261"/>
                  </a:cxn>
                  <a:cxn ang="0">
                    <a:pos x="232" y="276"/>
                  </a:cxn>
                  <a:cxn ang="0">
                    <a:pos x="227" y="293"/>
                  </a:cxn>
                  <a:cxn ang="0">
                    <a:pos x="223" y="309"/>
                  </a:cxn>
                  <a:cxn ang="0">
                    <a:pos x="219" y="325"/>
                  </a:cxn>
                  <a:cxn ang="0">
                    <a:pos x="5" y="334"/>
                  </a:cxn>
                  <a:cxn ang="0">
                    <a:pos x="5" y="332"/>
                  </a:cxn>
                  <a:cxn ang="0">
                    <a:pos x="4" y="327"/>
                  </a:cxn>
                  <a:cxn ang="0">
                    <a:pos x="3" y="318"/>
                  </a:cxn>
                  <a:cxn ang="0">
                    <a:pos x="2" y="307"/>
                  </a:cxn>
                  <a:cxn ang="0">
                    <a:pos x="1" y="293"/>
                  </a:cxn>
                  <a:cxn ang="0">
                    <a:pos x="0" y="276"/>
                  </a:cxn>
                  <a:cxn ang="0">
                    <a:pos x="0" y="238"/>
                  </a:cxn>
                  <a:cxn ang="0">
                    <a:pos x="4" y="194"/>
                  </a:cxn>
                  <a:cxn ang="0">
                    <a:pos x="8" y="171"/>
                  </a:cxn>
                  <a:cxn ang="0">
                    <a:pos x="13" y="150"/>
                  </a:cxn>
                  <a:cxn ang="0">
                    <a:pos x="18" y="128"/>
                  </a:cxn>
                  <a:cxn ang="0">
                    <a:pos x="23" y="108"/>
                  </a:cxn>
                  <a:cxn ang="0">
                    <a:pos x="29" y="88"/>
                  </a:cxn>
                  <a:cxn ang="0">
                    <a:pos x="34" y="69"/>
                  </a:cxn>
                  <a:cxn ang="0">
                    <a:pos x="39" y="52"/>
                  </a:cxn>
                  <a:cxn ang="0">
                    <a:pos x="45" y="36"/>
                  </a:cxn>
                  <a:cxn ang="0">
                    <a:pos x="49" y="24"/>
                  </a:cxn>
                  <a:cxn ang="0">
                    <a:pos x="53" y="12"/>
                  </a:cxn>
                  <a:cxn ang="0">
                    <a:pos x="55" y="4"/>
                  </a:cxn>
                  <a:cxn ang="0">
                    <a:pos x="57" y="0"/>
                  </a:cxn>
                </a:cxnLst>
                <a:rect l="0" t="0" r="r" b="b"/>
                <a:pathLst>
                  <a:path w="254" h="334">
                    <a:moveTo>
                      <a:pt x="57" y="0"/>
                    </a:moveTo>
                    <a:lnTo>
                      <a:pt x="48" y="37"/>
                    </a:lnTo>
                    <a:lnTo>
                      <a:pt x="45" y="52"/>
                    </a:lnTo>
                    <a:lnTo>
                      <a:pt x="41" y="69"/>
                    </a:lnTo>
                    <a:lnTo>
                      <a:pt x="39" y="87"/>
                    </a:lnTo>
                    <a:lnTo>
                      <a:pt x="36" y="106"/>
                    </a:lnTo>
                    <a:lnTo>
                      <a:pt x="33" y="125"/>
                    </a:lnTo>
                    <a:lnTo>
                      <a:pt x="32" y="144"/>
                    </a:lnTo>
                    <a:lnTo>
                      <a:pt x="31" y="163"/>
                    </a:lnTo>
                    <a:lnTo>
                      <a:pt x="31" y="181"/>
                    </a:lnTo>
                    <a:lnTo>
                      <a:pt x="33" y="198"/>
                    </a:lnTo>
                    <a:lnTo>
                      <a:pt x="36" y="214"/>
                    </a:lnTo>
                    <a:lnTo>
                      <a:pt x="37" y="213"/>
                    </a:lnTo>
                    <a:lnTo>
                      <a:pt x="42" y="211"/>
                    </a:lnTo>
                    <a:lnTo>
                      <a:pt x="49" y="208"/>
                    </a:lnTo>
                    <a:lnTo>
                      <a:pt x="59" y="205"/>
                    </a:lnTo>
                    <a:lnTo>
                      <a:pt x="72" y="200"/>
                    </a:lnTo>
                    <a:lnTo>
                      <a:pt x="86" y="196"/>
                    </a:lnTo>
                    <a:lnTo>
                      <a:pt x="101" y="191"/>
                    </a:lnTo>
                    <a:lnTo>
                      <a:pt x="118" y="188"/>
                    </a:lnTo>
                    <a:lnTo>
                      <a:pt x="136" y="185"/>
                    </a:lnTo>
                    <a:lnTo>
                      <a:pt x="155" y="183"/>
                    </a:lnTo>
                    <a:lnTo>
                      <a:pt x="175" y="181"/>
                    </a:lnTo>
                    <a:lnTo>
                      <a:pt x="195" y="182"/>
                    </a:lnTo>
                    <a:lnTo>
                      <a:pt x="215" y="184"/>
                    </a:lnTo>
                    <a:lnTo>
                      <a:pt x="235" y="189"/>
                    </a:lnTo>
                    <a:lnTo>
                      <a:pt x="254" y="195"/>
                    </a:lnTo>
                    <a:lnTo>
                      <a:pt x="254" y="197"/>
                    </a:lnTo>
                    <a:lnTo>
                      <a:pt x="252" y="202"/>
                    </a:lnTo>
                    <a:lnTo>
                      <a:pt x="250" y="209"/>
                    </a:lnTo>
                    <a:lnTo>
                      <a:pt x="248" y="220"/>
                    </a:lnTo>
                    <a:lnTo>
                      <a:pt x="244" y="232"/>
                    </a:lnTo>
                    <a:lnTo>
                      <a:pt x="240" y="245"/>
                    </a:lnTo>
                    <a:lnTo>
                      <a:pt x="236" y="261"/>
                    </a:lnTo>
                    <a:lnTo>
                      <a:pt x="232" y="276"/>
                    </a:lnTo>
                    <a:lnTo>
                      <a:pt x="227" y="293"/>
                    </a:lnTo>
                    <a:lnTo>
                      <a:pt x="223" y="309"/>
                    </a:lnTo>
                    <a:lnTo>
                      <a:pt x="219" y="325"/>
                    </a:lnTo>
                    <a:lnTo>
                      <a:pt x="5" y="334"/>
                    </a:lnTo>
                    <a:lnTo>
                      <a:pt x="5" y="332"/>
                    </a:lnTo>
                    <a:lnTo>
                      <a:pt x="4" y="327"/>
                    </a:lnTo>
                    <a:lnTo>
                      <a:pt x="3" y="318"/>
                    </a:lnTo>
                    <a:lnTo>
                      <a:pt x="2" y="307"/>
                    </a:lnTo>
                    <a:lnTo>
                      <a:pt x="1" y="293"/>
                    </a:lnTo>
                    <a:lnTo>
                      <a:pt x="0" y="276"/>
                    </a:lnTo>
                    <a:lnTo>
                      <a:pt x="0" y="238"/>
                    </a:lnTo>
                    <a:lnTo>
                      <a:pt x="4" y="194"/>
                    </a:lnTo>
                    <a:lnTo>
                      <a:pt x="8" y="171"/>
                    </a:lnTo>
                    <a:lnTo>
                      <a:pt x="13" y="150"/>
                    </a:lnTo>
                    <a:lnTo>
                      <a:pt x="18" y="128"/>
                    </a:lnTo>
                    <a:lnTo>
                      <a:pt x="23" y="108"/>
                    </a:lnTo>
                    <a:lnTo>
                      <a:pt x="29" y="88"/>
                    </a:lnTo>
                    <a:lnTo>
                      <a:pt x="34" y="69"/>
                    </a:lnTo>
                    <a:lnTo>
                      <a:pt x="39" y="52"/>
                    </a:lnTo>
                    <a:lnTo>
                      <a:pt x="45" y="36"/>
                    </a:lnTo>
                    <a:lnTo>
                      <a:pt x="49" y="24"/>
                    </a:lnTo>
                    <a:lnTo>
                      <a:pt x="53" y="12"/>
                    </a:lnTo>
                    <a:lnTo>
                      <a:pt x="55" y="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5919787" y="3763963"/>
                <a:ext cx="1027113" cy="914400"/>
              </a:xfrm>
              <a:custGeom>
                <a:avLst/>
                <a:gdLst/>
                <a:ahLst/>
                <a:cxnLst>
                  <a:cxn ang="0">
                    <a:pos x="469" y="0"/>
                  </a:cxn>
                  <a:cxn ang="0">
                    <a:pos x="483" y="3"/>
                  </a:cxn>
                  <a:cxn ang="0">
                    <a:pos x="509" y="10"/>
                  </a:cxn>
                  <a:cxn ang="0">
                    <a:pos x="541" y="23"/>
                  </a:cxn>
                  <a:cxn ang="0">
                    <a:pos x="578" y="44"/>
                  </a:cxn>
                  <a:cxn ang="0">
                    <a:pos x="614" y="74"/>
                  </a:cxn>
                  <a:cxn ang="0">
                    <a:pos x="647" y="115"/>
                  </a:cxn>
                  <a:cxn ang="0">
                    <a:pos x="644" y="122"/>
                  </a:cxn>
                  <a:cxn ang="0">
                    <a:pos x="620" y="171"/>
                  </a:cxn>
                  <a:cxn ang="0">
                    <a:pos x="601" y="209"/>
                  </a:cxn>
                  <a:cxn ang="0">
                    <a:pos x="578" y="252"/>
                  </a:cxn>
                  <a:cxn ang="0">
                    <a:pos x="537" y="324"/>
                  </a:cxn>
                  <a:cxn ang="0">
                    <a:pos x="507" y="374"/>
                  </a:cxn>
                  <a:cxn ang="0">
                    <a:pos x="476" y="423"/>
                  </a:cxn>
                  <a:cxn ang="0">
                    <a:pos x="428" y="489"/>
                  </a:cxn>
                  <a:cxn ang="0">
                    <a:pos x="395" y="525"/>
                  </a:cxn>
                  <a:cxn ang="0">
                    <a:pos x="365" y="553"/>
                  </a:cxn>
                  <a:cxn ang="0">
                    <a:pos x="335" y="571"/>
                  </a:cxn>
                  <a:cxn ang="0">
                    <a:pos x="308" y="576"/>
                  </a:cxn>
                  <a:cxn ang="0">
                    <a:pos x="289" y="568"/>
                  </a:cxn>
                  <a:cxn ang="0">
                    <a:pos x="270" y="549"/>
                  </a:cxn>
                  <a:cxn ang="0">
                    <a:pos x="250" y="523"/>
                  </a:cxn>
                  <a:cxn ang="0">
                    <a:pos x="224" y="477"/>
                  </a:cxn>
                  <a:cxn ang="0">
                    <a:pos x="209" y="447"/>
                  </a:cxn>
                  <a:cxn ang="0">
                    <a:pos x="198" y="422"/>
                  </a:cxn>
                  <a:cxn ang="0">
                    <a:pos x="191" y="404"/>
                  </a:cxn>
                  <a:cxn ang="0">
                    <a:pos x="188" y="397"/>
                  </a:cxn>
                  <a:cxn ang="0">
                    <a:pos x="134" y="544"/>
                  </a:cxn>
                  <a:cxn ang="0">
                    <a:pos x="127" y="547"/>
                  </a:cxn>
                  <a:cxn ang="0">
                    <a:pos x="112" y="551"/>
                  </a:cxn>
                  <a:cxn ang="0">
                    <a:pos x="87" y="555"/>
                  </a:cxn>
                  <a:cxn ang="0">
                    <a:pos x="49" y="557"/>
                  </a:cxn>
                  <a:cxn ang="0">
                    <a:pos x="0" y="555"/>
                  </a:cxn>
                  <a:cxn ang="0">
                    <a:pos x="3" y="549"/>
                  </a:cxn>
                  <a:cxn ang="0">
                    <a:pos x="12" y="531"/>
                  </a:cxn>
                  <a:cxn ang="0">
                    <a:pos x="27" y="501"/>
                  </a:cxn>
                  <a:cxn ang="0">
                    <a:pos x="48" y="458"/>
                  </a:cxn>
                  <a:cxn ang="0">
                    <a:pos x="72" y="402"/>
                  </a:cxn>
                  <a:cxn ang="0">
                    <a:pos x="95" y="344"/>
                  </a:cxn>
                  <a:cxn ang="0">
                    <a:pos x="113" y="290"/>
                  </a:cxn>
                  <a:cxn ang="0">
                    <a:pos x="132" y="229"/>
                  </a:cxn>
                  <a:cxn ang="0">
                    <a:pos x="149" y="167"/>
                  </a:cxn>
                  <a:cxn ang="0">
                    <a:pos x="164" y="108"/>
                  </a:cxn>
                  <a:cxn ang="0">
                    <a:pos x="177" y="57"/>
                  </a:cxn>
                  <a:cxn ang="0">
                    <a:pos x="223" y="40"/>
                  </a:cxn>
                  <a:cxn ang="0">
                    <a:pos x="314" y="45"/>
                  </a:cxn>
                  <a:cxn ang="0">
                    <a:pos x="314" y="45"/>
                  </a:cxn>
                  <a:cxn ang="0">
                    <a:pos x="319" y="58"/>
                  </a:cxn>
                  <a:cxn ang="0">
                    <a:pos x="327" y="81"/>
                  </a:cxn>
                  <a:cxn ang="0">
                    <a:pos x="335" y="114"/>
                  </a:cxn>
                  <a:cxn ang="0">
                    <a:pos x="344" y="153"/>
                  </a:cxn>
                  <a:cxn ang="0">
                    <a:pos x="350" y="199"/>
                  </a:cxn>
                  <a:cxn ang="0">
                    <a:pos x="352" y="225"/>
                  </a:cxn>
                  <a:cxn ang="0">
                    <a:pos x="357" y="218"/>
                  </a:cxn>
                  <a:cxn ang="0">
                    <a:pos x="367" y="199"/>
                  </a:cxn>
                  <a:cxn ang="0">
                    <a:pos x="381" y="172"/>
                  </a:cxn>
                  <a:cxn ang="0">
                    <a:pos x="396" y="140"/>
                  </a:cxn>
                  <a:cxn ang="0">
                    <a:pos x="412" y="106"/>
                  </a:cxn>
                  <a:cxn ang="0">
                    <a:pos x="429" y="70"/>
                  </a:cxn>
                  <a:cxn ang="0">
                    <a:pos x="446" y="38"/>
                  </a:cxn>
                  <a:cxn ang="0">
                    <a:pos x="460" y="11"/>
                  </a:cxn>
                </a:cxnLst>
                <a:rect l="0" t="0" r="r" b="b"/>
                <a:pathLst>
                  <a:path w="647" h="576">
                    <a:moveTo>
                      <a:pt x="467" y="0"/>
                    </a:moveTo>
                    <a:lnTo>
                      <a:pt x="469" y="0"/>
                    </a:lnTo>
                    <a:lnTo>
                      <a:pt x="474" y="2"/>
                    </a:lnTo>
                    <a:lnTo>
                      <a:pt x="483" y="3"/>
                    </a:lnTo>
                    <a:lnTo>
                      <a:pt x="495" y="6"/>
                    </a:lnTo>
                    <a:lnTo>
                      <a:pt x="509" y="10"/>
                    </a:lnTo>
                    <a:lnTo>
                      <a:pt x="524" y="16"/>
                    </a:lnTo>
                    <a:lnTo>
                      <a:pt x="541" y="23"/>
                    </a:lnTo>
                    <a:lnTo>
                      <a:pt x="559" y="32"/>
                    </a:lnTo>
                    <a:lnTo>
                      <a:pt x="578" y="44"/>
                    </a:lnTo>
                    <a:lnTo>
                      <a:pt x="596" y="58"/>
                    </a:lnTo>
                    <a:lnTo>
                      <a:pt x="614" y="74"/>
                    </a:lnTo>
                    <a:lnTo>
                      <a:pt x="632" y="94"/>
                    </a:lnTo>
                    <a:lnTo>
                      <a:pt x="647" y="115"/>
                    </a:lnTo>
                    <a:lnTo>
                      <a:pt x="647" y="117"/>
                    </a:lnTo>
                    <a:lnTo>
                      <a:pt x="644" y="122"/>
                    </a:lnTo>
                    <a:lnTo>
                      <a:pt x="640" y="131"/>
                    </a:lnTo>
                    <a:lnTo>
                      <a:pt x="620" y="171"/>
                    </a:lnTo>
                    <a:lnTo>
                      <a:pt x="611" y="189"/>
                    </a:lnTo>
                    <a:lnTo>
                      <a:pt x="601" y="209"/>
                    </a:lnTo>
                    <a:lnTo>
                      <a:pt x="590" y="229"/>
                    </a:lnTo>
                    <a:lnTo>
                      <a:pt x="578" y="252"/>
                    </a:lnTo>
                    <a:lnTo>
                      <a:pt x="565" y="275"/>
                    </a:lnTo>
                    <a:lnTo>
                      <a:pt x="537" y="324"/>
                    </a:lnTo>
                    <a:lnTo>
                      <a:pt x="523" y="349"/>
                    </a:lnTo>
                    <a:lnTo>
                      <a:pt x="507" y="374"/>
                    </a:lnTo>
                    <a:lnTo>
                      <a:pt x="491" y="399"/>
                    </a:lnTo>
                    <a:lnTo>
                      <a:pt x="476" y="423"/>
                    </a:lnTo>
                    <a:lnTo>
                      <a:pt x="444" y="468"/>
                    </a:lnTo>
                    <a:lnTo>
                      <a:pt x="428" y="489"/>
                    </a:lnTo>
                    <a:lnTo>
                      <a:pt x="411" y="508"/>
                    </a:lnTo>
                    <a:lnTo>
                      <a:pt x="395" y="525"/>
                    </a:lnTo>
                    <a:lnTo>
                      <a:pt x="380" y="541"/>
                    </a:lnTo>
                    <a:lnTo>
                      <a:pt x="365" y="553"/>
                    </a:lnTo>
                    <a:lnTo>
                      <a:pt x="349" y="563"/>
                    </a:lnTo>
                    <a:lnTo>
                      <a:pt x="335" y="571"/>
                    </a:lnTo>
                    <a:lnTo>
                      <a:pt x="322" y="575"/>
                    </a:lnTo>
                    <a:lnTo>
                      <a:pt x="308" y="576"/>
                    </a:lnTo>
                    <a:lnTo>
                      <a:pt x="299" y="573"/>
                    </a:lnTo>
                    <a:lnTo>
                      <a:pt x="289" y="568"/>
                    </a:lnTo>
                    <a:lnTo>
                      <a:pt x="279" y="560"/>
                    </a:lnTo>
                    <a:lnTo>
                      <a:pt x="270" y="549"/>
                    </a:lnTo>
                    <a:lnTo>
                      <a:pt x="260" y="537"/>
                    </a:lnTo>
                    <a:lnTo>
                      <a:pt x="250" y="523"/>
                    </a:lnTo>
                    <a:lnTo>
                      <a:pt x="241" y="508"/>
                    </a:lnTo>
                    <a:lnTo>
                      <a:pt x="224" y="477"/>
                    </a:lnTo>
                    <a:lnTo>
                      <a:pt x="217" y="462"/>
                    </a:lnTo>
                    <a:lnTo>
                      <a:pt x="209" y="447"/>
                    </a:lnTo>
                    <a:lnTo>
                      <a:pt x="203" y="434"/>
                    </a:lnTo>
                    <a:lnTo>
                      <a:pt x="198" y="422"/>
                    </a:lnTo>
                    <a:lnTo>
                      <a:pt x="194" y="412"/>
                    </a:lnTo>
                    <a:lnTo>
                      <a:pt x="191" y="404"/>
                    </a:lnTo>
                    <a:lnTo>
                      <a:pt x="189" y="399"/>
                    </a:lnTo>
                    <a:lnTo>
                      <a:pt x="188" y="397"/>
                    </a:lnTo>
                    <a:lnTo>
                      <a:pt x="135" y="543"/>
                    </a:lnTo>
                    <a:lnTo>
                      <a:pt x="134" y="544"/>
                    </a:lnTo>
                    <a:lnTo>
                      <a:pt x="132" y="545"/>
                    </a:lnTo>
                    <a:lnTo>
                      <a:pt x="127" y="547"/>
                    </a:lnTo>
                    <a:lnTo>
                      <a:pt x="120" y="549"/>
                    </a:lnTo>
                    <a:lnTo>
                      <a:pt x="112" y="551"/>
                    </a:lnTo>
                    <a:lnTo>
                      <a:pt x="100" y="553"/>
                    </a:lnTo>
                    <a:lnTo>
                      <a:pt x="87" y="555"/>
                    </a:lnTo>
                    <a:lnTo>
                      <a:pt x="69" y="556"/>
                    </a:lnTo>
                    <a:lnTo>
                      <a:pt x="49" y="557"/>
                    </a:lnTo>
                    <a:lnTo>
                      <a:pt x="26" y="557"/>
                    </a:lnTo>
                    <a:lnTo>
                      <a:pt x="0" y="555"/>
                    </a:lnTo>
                    <a:lnTo>
                      <a:pt x="0" y="554"/>
                    </a:lnTo>
                    <a:lnTo>
                      <a:pt x="3" y="549"/>
                    </a:lnTo>
                    <a:lnTo>
                      <a:pt x="7" y="542"/>
                    </a:lnTo>
                    <a:lnTo>
                      <a:pt x="12" y="531"/>
                    </a:lnTo>
                    <a:lnTo>
                      <a:pt x="19" y="518"/>
                    </a:lnTo>
                    <a:lnTo>
                      <a:pt x="27" y="501"/>
                    </a:lnTo>
                    <a:lnTo>
                      <a:pt x="37" y="481"/>
                    </a:lnTo>
                    <a:lnTo>
                      <a:pt x="48" y="458"/>
                    </a:lnTo>
                    <a:lnTo>
                      <a:pt x="59" y="432"/>
                    </a:lnTo>
                    <a:lnTo>
                      <a:pt x="72" y="402"/>
                    </a:lnTo>
                    <a:lnTo>
                      <a:pt x="86" y="368"/>
                    </a:lnTo>
                    <a:lnTo>
                      <a:pt x="95" y="344"/>
                    </a:lnTo>
                    <a:lnTo>
                      <a:pt x="104" y="318"/>
                    </a:lnTo>
                    <a:lnTo>
                      <a:pt x="113" y="290"/>
                    </a:lnTo>
                    <a:lnTo>
                      <a:pt x="122" y="260"/>
                    </a:lnTo>
                    <a:lnTo>
                      <a:pt x="132" y="229"/>
                    </a:lnTo>
                    <a:lnTo>
                      <a:pt x="140" y="198"/>
                    </a:lnTo>
                    <a:lnTo>
                      <a:pt x="149" y="167"/>
                    </a:lnTo>
                    <a:lnTo>
                      <a:pt x="157" y="137"/>
                    </a:lnTo>
                    <a:lnTo>
                      <a:pt x="164" y="108"/>
                    </a:lnTo>
                    <a:lnTo>
                      <a:pt x="171" y="82"/>
                    </a:lnTo>
                    <a:lnTo>
                      <a:pt x="177" y="57"/>
                    </a:lnTo>
                    <a:lnTo>
                      <a:pt x="182" y="36"/>
                    </a:lnTo>
                    <a:lnTo>
                      <a:pt x="223" y="40"/>
                    </a:lnTo>
                    <a:lnTo>
                      <a:pt x="267" y="43"/>
                    </a:lnTo>
                    <a:lnTo>
                      <a:pt x="314" y="45"/>
                    </a:lnTo>
                    <a:lnTo>
                      <a:pt x="313" y="44"/>
                    </a:lnTo>
                    <a:lnTo>
                      <a:pt x="314" y="45"/>
                    </a:lnTo>
                    <a:lnTo>
                      <a:pt x="316" y="50"/>
                    </a:lnTo>
                    <a:lnTo>
                      <a:pt x="319" y="58"/>
                    </a:lnTo>
                    <a:lnTo>
                      <a:pt x="323" y="68"/>
                    </a:lnTo>
                    <a:lnTo>
                      <a:pt x="327" y="81"/>
                    </a:lnTo>
                    <a:lnTo>
                      <a:pt x="331" y="96"/>
                    </a:lnTo>
                    <a:lnTo>
                      <a:pt x="335" y="114"/>
                    </a:lnTo>
                    <a:lnTo>
                      <a:pt x="340" y="132"/>
                    </a:lnTo>
                    <a:lnTo>
                      <a:pt x="344" y="153"/>
                    </a:lnTo>
                    <a:lnTo>
                      <a:pt x="347" y="176"/>
                    </a:lnTo>
                    <a:lnTo>
                      <a:pt x="350" y="199"/>
                    </a:lnTo>
                    <a:lnTo>
                      <a:pt x="351" y="225"/>
                    </a:lnTo>
                    <a:lnTo>
                      <a:pt x="352" y="225"/>
                    </a:lnTo>
                    <a:lnTo>
                      <a:pt x="354" y="223"/>
                    </a:lnTo>
                    <a:lnTo>
                      <a:pt x="357" y="218"/>
                    </a:lnTo>
                    <a:lnTo>
                      <a:pt x="362" y="209"/>
                    </a:lnTo>
                    <a:lnTo>
                      <a:pt x="367" y="199"/>
                    </a:lnTo>
                    <a:lnTo>
                      <a:pt x="373" y="187"/>
                    </a:lnTo>
                    <a:lnTo>
                      <a:pt x="381" y="172"/>
                    </a:lnTo>
                    <a:lnTo>
                      <a:pt x="388" y="157"/>
                    </a:lnTo>
                    <a:lnTo>
                      <a:pt x="396" y="140"/>
                    </a:lnTo>
                    <a:lnTo>
                      <a:pt x="404" y="123"/>
                    </a:lnTo>
                    <a:lnTo>
                      <a:pt x="412" y="106"/>
                    </a:lnTo>
                    <a:lnTo>
                      <a:pt x="421" y="88"/>
                    </a:lnTo>
                    <a:lnTo>
                      <a:pt x="429" y="70"/>
                    </a:lnTo>
                    <a:lnTo>
                      <a:pt x="438" y="54"/>
                    </a:lnTo>
                    <a:lnTo>
                      <a:pt x="446" y="38"/>
                    </a:lnTo>
                    <a:lnTo>
                      <a:pt x="454" y="24"/>
                    </a:lnTo>
                    <a:lnTo>
                      <a:pt x="460" y="11"/>
                    </a:lnTo>
                    <a:lnTo>
                      <a:pt x="4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4910137" y="3582988"/>
                <a:ext cx="887413" cy="1133475"/>
              </a:xfrm>
              <a:custGeom>
                <a:avLst/>
                <a:gdLst/>
                <a:ahLst/>
                <a:cxnLst>
                  <a:cxn ang="0">
                    <a:pos x="464" y="11"/>
                  </a:cxn>
                  <a:cxn ang="0">
                    <a:pos x="488" y="36"/>
                  </a:cxn>
                  <a:cxn ang="0">
                    <a:pos x="521" y="61"/>
                  </a:cxn>
                  <a:cxn ang="0">
                    <a:pos x="559" y="82"/>
                  </a:cxn>
                  <a:cxn ang="0">
                    <a:pos x="548" y="113"/>
                  </a:cxn>
                  <a:cxn ang="0">
                    <a:pos x="533" y="158"/>
                  </a:cxn>
                  <a:cxn ang="0">
                    <a:pos x="513" y="213"/>
                  </a:cxn>
                  <a:cxn ang="0">
                    <a:pos x="491" y="277"/>
                  </a:cxn>
                  <a:cxn ang="0">
                    <a:pos x="467" y="348"/>
                  </a:cxn>
                  <a:cxn ang="0">
                    <a:pos x="441" y="422"/>
                  </a:cxn>
                  <a:cxn ang="0">
                    <a:pos x="415" y="499"/>
                  </a:cxn>
                  <a:cxn ang="0">
                    <a:pos x="389" y="574"/>
                  </a:cxn>
                  <a:cxn ang="0">
                    <a:pos x="365" y="647"/>
                  </a:cxn>
                  <a:cxn ang="0">
                    <a:pos x="343" y="714"/>
                  </a:cxn>
                  <a:cxn ang="0">
                    <a:pos x="323" y="713"/>
                  </a:cxn>
                  <a:cxn ang="0">
                    <a:pos x="291" y="712"/>
                  </a:cxn>
                  <a:cxn ang="0">
                    <a:pos x="249" y="709"/>
                  </a:cxn>
                  <a:cxn ang="0">
                    <a:pos x="197" y="703"/>
                  </a:cxn>
                  <a:cxn ang="0">
                    <a:pos x="141" y="694"/>
                  </a:cxn>
                  <a:cxn ang="0">
                    <a:pos x="83" y="681"/>
                  </a:cxn>
                  <a:cxn ang="0">
                    <a:pos x="27" y="663"/>
                  </a:cxn>
                  <a:cxn ang="0">
                    <a:pos x="1" y="650"/>
                  </a:cxn>
                  <a:cxn ang="0">
                    <a:pos x="4" y="635"/>
                  </a:cxn>
                  <a:cxn ang="0">
                    <a:pos x="12" y="607"/>
                  </a:cxn>
                  <a:cxn ang="0">
                    <a:pos x="23" y="568"/>
                  </a:cxn>
                  <a:cxn ang="0">
                    <a:pos x="37" y="520"/>
                  </a:cxn>
                  <a:cxn ang="0">
                    <a:pos x="57" y="466"/>
                  </a:cxn>
                  <a:cxn ang="0">
                    <a:pos x="80" y="408"/>
                  </a:cxn>
                  <a:cxn ang="0">
                    <a:pos x="108" y="347"/>
                  </a:cxn>
                  <a:cxn ang="0">
                    <a:pos x="140" y="287"/>
                  </a:cxn>
                  <a:cxn ang="0">
                    <a:pos x="178" y="229"/>
                  </a:cxn>
                  <a:cxn ang="0">
                    <a:pos x="219" y="176"/>
                  </a:cxn>
                  <a:cxn ang="0">
                    <a:pos x="277" y="118"/>
                  </a:cxn>
                  <a:cxn ang="0">
                    <a:pos x="332" y="72"/>
                  </a:cxn>
                  <a:cxn ang="0">
                    <a:pos x="382" y="38"/>
                  </a:cxn>
                  <a:cxn ang="0">
                    <a:pos x="424" y="15"/>
                  </a:cxn>
                  <a:cxn ang="0">
                    <a:pos x="455" y="0"/>
                  </a:cxn>
                </a:cxnLst>
                <a:rect l="0" t="0" r="r" b="b"/>
                <a:pathLst>
                  <a:path w="559" h="714">
                    <a:moveTo>
                      <a:pt x="455" y="0"/>
                    </a:moveTo>
                    <a:lnTo>
                      <a:pt x="464" y="11"/>
                    </a:lnTo>
                    <a:lnTo>
                      <a:pt x="475" y="23"/>
                    </a:lnTo>
                    <a:lnTo>
                      <a:pt x="488" y="36"/>
                    </a:lnTo>
                    <a:lnTo>
                      <a:pt x="503" y="49"/>
                    </a:lnTo>
                    <a:lnTo>
                      <a:pt x="521" y="61"/>
                    </a:lnTo>
                    <a:lnTo>
                      <a:pt x="539" y="72"/>
                    </a:lnTo>
                    <a:lnTo>
                      <a:pt x="559" y="82"/>
                    </a:lnTo>
                    <a:lnTo>
                      <a:pt x="555" y="96"/>
                    </a:lnTo>
                    <a:lnTo>
                      <a:pt x="548" y="113"/>
                    </a:lnTo>
                    <a:lnTo>
                      <a:pt x="541" y="134"/>
                    </a:lnTo>
                    <a:lnTo>
                      <a:pt x="533" y="158"/>
                    </a:lnTo>
                    <a:lnTo>
                      <a:pt x="523" y="184"/>
                    </a:lnTo>
                    <a:lnTo>
                      <a:pt x="513" y="213"/>
                    </a:lnTo>
                    <a:lnTo>
                      <a:pt x="502" y="244"/>
                    </a:lnTo>
                    <a:lnTo>
                      <a:pt x="491" y="277"/>
                    </a:lnTo>
                    <a:lnTo>
                      <a:pt x="479" y="312"/>
                    </a:lnTo>
                    <a:lnTo>
                      <a:pt x="467" y="348"/>
                    </a:lnTo>
                    <a:lnTo>
                      <a:pt x="454" y="385"/>
                    </a:lnTo>
                    <a:lnTo>
                      <a:pt x="441" y="422"/>
                    </a:lnTo>
                    <a:lnTo>
                      <a:pt x="428" y="460"/>
                    </a:lnTo>
                    <a:lnTo>
                      <a:pt x="415" y="499"/>
                    </a:lnTo>
                    <a:lnTo>
                      <a:pt x="403" y="537"/>
                    </a:lnTo>
                    <a:lnTo>
                      <a:pt x="389" y="574"/>
                    </a:lnTo>
                    <a:lnTo>
                      <a:pt x="377" y="611"/>
                    </a:lnTo>
                    <a:lnTo>
                      <a:pt x="365" y="647"/>
                    </a:lnTo>
                    <a:lnTo>
                      <a:pt x="353" y="681"/>
                    </a:lnTo>
                    <a:lnTo>
                      <a:pt x="343" y="714"/>
                    </a:lnTo>
                    <a:lnTo>
                      <a:pt x="334" y="714"/>
                    </a:lnTo>
                    <a:lnTo>
                      <a:pt x="323" y="713"/>
                    </a:lnTo>
                    <a:lnTo>
                      <a:pt x="309" y="713"/>
                    </a:lnTo>
                    <a:lnTo>
                      <a:pt x="291" y="712"/>
                    </a:lnTo>
                    <a:lnTo>
                      <a:pt x="271" y="711"/>
                    </a:lnTo>
                    <a:lnTo>
                      <a:pt x="249" y="709"/>
                    </a:lnTo>
                    <a:lnTo>
                      <a:pt x="223" y="706"/>
                    </a:lnTo>
                    <a:lnTo>
                      <a:pt x="197" y="703"/>
                    </a:lnTo>
                    <a:lnTo>
                      <a:pt x="170" y="699"/>
                    </a:lnTo>
                    <a:lnTo>
                      <a:pt x="141" y="694"/>
                    </a:lnTo>
                    <a:lnTo>
                      <a:pt x="113" y="688"/>
                    </a:lnTo>
                    <a:lnTo>
                      <a:pt x="83" y="681"/>
                    </a:lnTo>
                    <a:lnTo>
                      <a:pt x="55" y="673"/>
                    </a:lnTo>
                    <a:lnTo>
                      <a:pt x="27" y="663"/>
                    </a:lnTo>
                    <a:lnTo>
                      <a:pt x="0" y="652"/>
                    </a:lnTo>
                    <a:lnTo>
                      <a:pt x="1" y="650"/>
                    </a:lnTo>
                    <a:lnTo>
                      <a:pt x="2" y="644"/>
                    </a:lnTo>
                    <a:lnTo>
                      <a:pt x="4" y="635"/>
                    </a:lnTo>
                    <a:lnTo>
                      <a:pt x="8" y="622"/>
                    </a:lnTo>
                    <a:lnTo>
                      <a:pt x="12" y="607"/>
                    </a:lnTo>
                    <a:lnTo>
                      <a:pt x="16" y="588"/>
                    </a:lnTo>
                    <a:lnTo>
                      <a:pt x="23" y="568"/>
                    </a:lnTo>
                    <a:lnTo>
                      <a:pt x="30" y="545"/>
                    </a:lnTo>
                    <a:lnTo>
                      <a:pt x="37" y="520"/>
                    </a:lnTo>
                    <a:lnTo>
                      <a:pt x="47" y="494"/>
                    </a:lnTo>
                    <a:lnTo>
                      <a:pt x="57" y="466"/>
                    </a:lnTo>
                    <a:lnTo>
                      <a:pt x="68" y="437"/>
                    </a:lnTo>
                    <a:lnTo>
                      <a:pt x="80" y="408"/>
                    </a:lnTo>
                    <a:lnTo>
                      <a:pt x="93" y="378"/>
                    </a:lnTo>
                    <a:lnTo>
                      <a:pt x="108" y="347"/>
                    </a:lnTo>
                    <a:lnTo>
                      <a:pt x="124" y="317"/>
                    </a:lnTo>
                    <a:lnTo>
                      <a:pt x="140" y="287"/>
                    </a:lnTo>
                    <a:lnTo>
                      <a:pt x="158" y="258"/>
                    </a:lnTo>
                    <a:lnTo>
                      <a:pt x="178" y="229"/>
                    </a:lnTo>
                    <a:lnTo>
                      <a:pt x="198" y="202"/>
                    </a:lnTo>
                    <a:lnTo>
                      <a:pt x="219" y="176"/>
                    </a:lnTo>
                    <a:lnTo>
                      <a:pt x="249" y="145"/>
                    </a:lnTo>
                    <a:lnTo>
                      <a:pt x="277" y="118"/>
                    </a:lnTo>
                    <a:lnTo>
                      <a:pt x="305" y="93"/>
                    </a:lnTo>
                    <a:lnTo>
                      <a:pt x="332" y="72"/>
                    </a:lnTo>
                    <a:lnTo>
                      <a:pt x="358" y="54"/>
                    </a:lnTo>
                    <a:lnTo>
                      <a:pt x="382" y="38"/>
                    </a:lnTo>
                    <a:lnTo>
                      <a:pt x="404" y="25"/>
                    </a:lnTo>
                    <a:lnTo>
                      <a:pt x="424" y="15"/>
                    </a:lnTo>
                    <a:lnTo>
                      <a:pt x="440" y="7"/>
                    </a:lnTo>
                    <a:lnTo>
                      <a:pt x="4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5229224" y="4197350"/>
                <a:ext cx="1038225" cy="641350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8" y="19"/>
                  </a:cxn>
                  <a:cxn ang="0">
                    <a:pos x="12" y="49"/>
                  </a:cxn>
                  <a:cxn ang="0">
                    <a:pos x="18" y="88"/>
                  </a:cxn>
                  <a:cxn ang="0">
                    <a:pos x="28" y="133"/>
                  </a:cxn>
                  <a:cxn ang="0">
                    <a:pos x="42" y="178"/>
                  </a:cxn>
                  <a:cxn ang="0">
                    <a:pos x="63" y="220"/>
                  </a:cxn>
                  <a:cxn ang="0">
                    <a:pos x="68" y="216"/>
                  </a:cxn>
                  <a:cxn ang="0">
                    <a:pos x="81" y="206"/>
                  </a:cxn>
                  <a:cxn ang="0">
                    <a:pos x="102" y="190"/>
                  </a:cxn>
                  <a:cxn ang="0">
                    <a:pos x="127" y="171"/>
                  </a:cxn>
                  <a:cxn ang="0">
                    <a:pos x="156" y="151"/>
                  </a:cxn>
                  <a:cxn ang="0">
                    <a:pos x="185" y="130"/>
                  </a:cxn>
                  <a:cxn ang="0">
                    <a:pos x="213" y="111"/>
                  </a:cxn>
                  <a:cxn ang="0">
                    <a:pos x="238" y="96"/>
                  </a:cxn>
                  <a:cxn ang="0">
                    <a:pos x="258" y="86"/>
                  </a:cxn>
                  <a:cxn ang="0">
                    <a:pos x="271" y="83"/>
                  </a:cxn>
                  <a:cxn ang="0">
                    <a:pos x="275" y="88"/>
                  </a:cxn>
                  <a:cxn ang="0">
                    <a:pos x="283" y="91"/>
                  </a:cxn>
                  <a:cxn ang="0">
                    <a:pos x="302" y="97"/>
                  </a:cxn>
                  <a:cxn ang="0">
                    <a:pos x="349" y="114"/>
                  </a:cxn>
                  <a:cxn ang="0">
                    <a:pos x="388" y="129"/>
                  </a:cxn>
                  <a:cxn ang="0">
                    <a:pos x="431" y="145"/>
                  </a:cxn>
                  <a:cxn ang="0">
                    <a:pos x="474" y="163"/>
                  </a:cxn>
                  <a:cxn ang="0">
                    <a:pos x="514" y="182"/>
                  </a:cxn>
                  <a:cxn ang="0">
                    <a:pos x="549" y="201"/>
                  </a:cxn>
                  <a:cxn ang="0">
                    <a:pos x="577" y="219"/>
                  </a:cxn>
                  <a:cxn ang="0">
                    <a:pos x="587" y="229"/>
                  </a:cxn>
                  <a:cxn ang="0">
                    <a:pos x="582" y="240"/>
                  </a:cxn>
                  <a:cxn ang="0">
                    <a:pos x="589" y="255"/>
                  </a:cxn>
                  <a:cxn ang="0">
                    <a:pos x="614" y="272"/>
                  </a:cxn>
                  <a:cxn ang="0">
                    <a:pos x="636" y="293"/>
                  </a:cxn>
                  <a:cxn ang="0">
                    <a:pos x="652" y="316"/>
                  </a:cxn>
                  <a:cxn ang="0">
                    <a:pos x="654" y="341"/>
                  </a:cxn>
                  <a:cxn ang="0">
                    <a:pos x="643" y="364"/>
                  </a:cxn>
                  <a:cxn ang="0">
                    <a:pos x="622" y="383"/>
                  </a:cxn>
                  <a:cxn ang="0">
                    <a:pos x="593" y="397"/>
                  </a:cxn>
                  <a:cxn ang="0">
                    <a:pos x="555" y="404"/>
                  </a:cxn>
                  <a:cxn ang="0">
                    <a:pos x="511" y="401"/>
                  </a:cxn>
                  <a:cxn ang="0">
                    <a:pos x="462" y="387"/>
                  </a:cxn>
                  <a:cxn ang="0">
                    <a:pos x="449" y="396"/>
                  </a:cxn>
                  <a:cxn ang="0">
                    <a:pos x="444" y="399"/>
                  </a:cxn>
                  <a:cxn ang="0">
                    <a:pos x="437" y="397"/>
                  </a:cxn>
                  <a:cxn ang="0">
                    <a:pos x="416" y="391"/>
                  </a:cxn>
                  <a:cxn ang="0">
                    <a:pos x="385" y="381"/>
                  </a:cxn>
                  <a:cxn ang="0">
                    <a:pos x="346" y="369"/>
                  </a:cxn>
                  <a:cxn ang="0">
                    <a:pos x="302" y="356"/>
                  </a:cxn>
                  <a:cxn ang="0">
                    <a:pos x="254" y="340"/>
                  </a:cxn>
                  <a:cxn ang="0">
                    <a:pos x="206" y="324"/>
                  </a:cxn>
                  <a:cxn ang="0">
                    <a:pos x="159" y="306"/>
                  </a:cxn>
                  <a:cxn ang="0">
                    <a:pos x="117" y="290"/>
                  </a:cxn>
                  <a:cxn ang="0">
                    <a:pos x="80" y="274"/>
                  </a:cxn>
                  <a:cxn ang="0">
                    <a:pos x="54" y="259"/>
                  </a:cxn>
                  <a:cxn ang="0">
                    <a:pos x="38" y="246"/>
                  </a:cxn>
                  <a:cxn ang="0">
                    <a:pos x="32" y="234"/>
                  </a:cxn>
                  <a:cxn ang="0">
                    <a:pos x="25" y="216"/>
                  </a:cxn>
                  <a:cxn ang="0">
                    <a:pos x="16" y="189"/>
                  </a:cxn>
                  <a:cxn ang="0">
                    <a:pos x="7" y="151"/>
                  </a:cxn>
                  <a:cxn ang="0">
                    <a:pos x="1" y="107"/>
                  </a:cxn>
                  <a:cxn ang="0">
                    <a:pos x="0" y="55"/>
                  </a:cxn>
                  <a:cxn ang="0">
                    <a:pos x="7" y="0"/>
                  </a:cxn>
                </a:cxnLst>
                <a:rect l="0" t="0" r="r" b="b"/>
                <a:pathLst>
                  <a:path w="654" h="404">
                    <a:moveTo>
                      <a:pt x="7" y="0"/>
                    </a:moveTo>
                    <a:lnTo>
                      <a:pt x="7" y="2"/>
                    </a:lnTo>
                    <a:lnTo>
                      <a:pt x="8" y="8"/>
                    </a:lnTo>
                    <a:lnTo>
                      <a:pt x="8" y="19"/>
                    </a:lnTo>
                    <a:lnTo>
                      <a:pt x="10" y="33"/>
                    </a:lnTo>
                    <a:lnTo>
                      <a:pt x="12" y="49"/>
                    </a:lnTo>
                    <a:lnTo>
                      <a:pt x="14" y="67"/>
                    </a:lnTo>
                    <a:lnTo>
                      <a:pt x="18" y="88"/>
                    </a:lnTo>
                    <a:lnTo>
                      <a:pt x="22" y="110"/>
                    </a:lnTo>
                    <a:lnTo>
                      <a:pt x="28" y="133"/>
                    </a:lnTo>
                    <a:lnTo>
                      <a:pt x="34" y="155"/>
                    </a:lnTo>
                    <a:lnTo>
                      <a:pt x="42" y="178"/>
                    </a:lnTo>
                    <a:lnTo>
                      <a:pt x="52" y="200"/>
                    </a:lnTo>
                    <a:lnTo>
                      <a:pt x="63" y="220"/>
                    </a:lnTo>
                    <a:lnTo>
                      <a:pt x="64" y="219"/>
                    </a:lnTo>
                    <a:lnTo>
                      <a:pt x="68" y="216"/>
                    </a:lnTo>
                    <a:lnTo>
                      <a:pt x="73" y="212"/>
                    </a:lnTo>
                    <a:lnTo>
                      <a:pt x="81" y="206"/>
                    </a:lnTo>
                    <a:lnTo>
                      <a:pt x="91" y="198"/>
                    </a:lnTo>
                    <a:lnTo>
                      <a:pt x="102" y="190"/>
                    </a:lnTo>
                    <a:lnTo>
                      <a:pt x="115" y="181"/>
                    </a:lnTo>
                    <a:lnTo>
                      <a:pt x="127" y="171"/>
                    </a:lnTo>
                    <a:lnTo>
                      <a:pt x="141" y="161"/>
                    </a:lnTo>
                    <a:lnTo>
                      <a:pt x="156" y="151"/>
                    </a:lnTo>
                    <a:lnTo>
                      <a:pt x="170" y="140"/>
                    </a:lnTo>
                    <a:lnTo>
                      <a:pt x="185" y="130"/>
                    </a:lnTo>
                    <a:lnTo>
                      <a:pt x="199" y="120"/>
                    </a:lnTo>
                    <a:lnTo>
                      <a:pt x="213" y="111"/>
                    </a:lnTo>
                    <a:lnTo>
                      <a:pt x="226" y="103"/>
                    </a:lnTo>
                    <a:lnTo>
                      <a:pt x="238" y="96"/>
                    </a:lnTo>
                    <a:lnTo>
                      <a:pt x="249" y="90"/>
                    </a:lnTo>
                    <a:lnTo>
                      <a:pt x="258" y="86"/>
                    </a:lnTo>
                    <a:lnTo>
                      <a:pt x="265" y="83"/>
                    </a:lnTo>
                    <a:lnTo>
                      <a:pt x="271" y="83"/>
                    </a:lnTo>
                    <a:lnTo>
                      <a:pt x="275" y="84"/>
                    </a:lnTo>
                    <a:lnTo>
                      <a:pt x="275" y="88"/>
                    </a:lnTo>
                    <a:lnTo>
                      <a:pt x="277" y="89"/>
                    </a:lnTo>
                    <a:lnTo>
                      <a:pt x="283" y="91"/>
                    </a:lnTo>
                    <a:lnTo>
                      <a:pt x="291" y="93"/>
                    </a:lnTo>
                    <a:lnTo>
                      <a:pt x="302" y="97"/>
                    </a:lnTo>
                    <a:lnTo>
                      <a:pt x="332" y="107"/>
                    </a:lnTo>
                    <a:lnTo>
                      <a:pt x="349" y="114"/>
                    </a:lnTo>
                    <a:lnTo>
                      <a:pt x="368" y="121"/>
                    </a:lnTo>
                    <a:lnTo>
                      <a:pt x="388" y="129"/>
                    </a:lnTo>
                    <a:lnTo>
                      <a:pt x="409" y="137"/>
                    </a:lnTo>
                    <a:lnTo>
                      <a:pt x="431" y="145"/>
                    </a:lnTo>
                    <a:lnTo>
                      <a:pt x="452" y="154"/>
                    </a:lnTo>
                    <a:lnTo>
                      <a:pt x="474" y="163"/>
                    </a:lnTo>
                    <a:lnTo>
                      <a:pt x="494" y="173"/>
                    </a:lnTo>
                    <a:lnTo>
                      <a:pt x="514" y="182"/>
                    </a:lnTo>
                    <a:lnTo>
                      <a:pt x="532" y="192"/>
                    </a:lnTo>
                    <a:lnTo>
                      <a:pt x="549" y="201"/>
                    </a:lnTo>
                    <a:lnTo>
                      <a:pt x="564" y="210"/>
                    </a:lnTo>
                    <a:lnTo>
                      <a:pt x="577" y="219"/>
                    </a:lnTo>
                    <a:lnTo>
                      <a:pt x="587" y="228"/>
                    </a:lnTo>
                    <a:lnTo>
                      <a:pt x="587" y="229"/>
                    </a:lnTo>
                    <a:lnTo>
                      <a:pt x="585" y="233"/>
                    </a:lnTo>
                    <a:lnTo>
                      <a:pt x="582" y="240"/>
                    </a:lnTo>
                    <a:lnTo>
                      <a:pt x="578" y="248"/>
                    </a:lnTo>
                    <a:lnTo>
                      <a:pt x="589" y="255"/>
                    </a:lnTo>
                    <a:lnTo>
                      <a:pt x="601" y="263"/>
                    </a:lnTo>
                    <a:lnTo>
                      <a:pt x="614" y="272"/>
                    </a:lnTo>
                    <a:lnTo>
                      <a:pt x="625" y="282"/>
                    </a:lnTo>
                    <a:lnTo>
                      <a:pt x="636" y="293"/>
                    </a:lnTo>
                    <a:lnTo>
                      <a:pt x="645" y="304"/>
                    </a:lnTo>
                    <a:lnTo>
                      <a:pt x="652" y="316"/>
                    </a:lnTo>
                    <a:lnTo>
                      <a:pt x="654" y="328"/>
                    </a:lnTo>
                    <a:lnTo>
                      <a:pt x="654" y="341"/>
                    </a:lnTo>
                    <a:lnTo>
                      <a:pt x="650" y="352"/>
                    </a:lnTo>
                    <a:lnTo>
                      <a:pt x="643" y="364"/>
                    </a:lnTo>
                    <a:lnTo>
                      <a:pt x="634" y="373"/>
                    </a:lnTo>
                    <a:lnTo>
                      <a:pt x="622" y="383"/>
                    </a:lnTo>
                    <a:lnTo>
                      <a:pt x="608" y="391"/>
                    </a:lnTo>
                    <a:lnTo>
                      <a:pt x="593" y="397"/>
                    </a:lnTo>
                    <a:lnTo>
                      <a:pt x="575" y="401"/>
                    </a:lnTo>
                    <a:lnTo>
                      <a:pt x="555" y="404"/>
                    </a:lnTo>
                    <a:lnTo>
                      <a:pt x="533" y="404"/>
                    </a:lnTo>
                    <a:lnTo>
                      <a:pt x="511" y="401"/>
                    </a:lnTo>
                    <a:lnTo>
                      <a:pt x="487" y="395"/>
                    </a:lnTo>
                    <a:lnTo>
                      <a:pt x="462" y="387"/>
                    </a:lnTo>
                    <a:lnTo>
                      <a:pt x="454" y="392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4" y="399"/>
                    </a:lnTo>
                    <a:lnTo>
                      <a:pt x="442" y="398"/>
                    </a:lnTo>
                    <a:lnTo>
                      <a:pt x="437" y="397"/>
                    </a:lnTo>
                    <a:lnTo>
                      <a:pt x="428" y="394"/>
                    </a:lnTo>
                    <a:lnTo>
                      <a:pt x="416" y="391"/>
                    </a:lnTo>
                    <a:lnTo>
                      <a:pt x="402" y="386"/>
                    </a:lnTo>
                    <a:lnTo>
                      <a:pt x="385" y="381"/>
                    </a:lnTo>
                    <a:lnTo>
                      <a:pt x="367" y="375"/>
                    </a:lnTo>
                    <a:lnTo>
                      <a:pt x="346" y="369"/>
                    </a:lnTo>
                    <a:lnTo>
                      <a:pt x="325" y="363"/>
                    </a:lnTo>
                    <a:lnTo>
                      <a:pt x="302" y="356"/>
                    </a:lnTo>
                    <a:lnTo>
                      <a:pt x="279" y="348"/>
                    </a:lnTo>
                    <a:lnTo>
                      <a:pt x="254" y="340"/>
                    </a:lnTo>
                    <a:lnTo>
                      <a:pt x="230" y="332"/>
                    </a:lnTo>
                    <a:lnTo>
                      <a:pt x="206" y="324"/>
                    </a:lnTo>
                    <a:lnTo>
                      <a:pt x="182" y="315"/>
                    </a:lnTo>
                    <a:lnTo>
                      <a:pt x="159" y="306"/>
                    </a:lnTo>
                    <a:lnTo>
                      <a:pt x="137" y="298"/>
                    </a:lnTo>
                    <a:lnTo>
                      <a:pt x="117" y="290"/>
                    </a:lnTo>
                    <a:lnTo>
                      <a:pt x="97" y="282"/>
                    </a:lnTo>
                    <a:lnTo>
                      <a:pt x="80" y="274"/>
                    </a:lnTo>
                    <a:lnTo>
                      <a:pt x="66" y="266"/>
                    </a:lnTo>
                    <a:lnTo>
                      <a:pt x="54" y="259"/>
                    </a:lnTo>
                    <a:lnTo>
                      <a:pt x="44" y="252"/>
                    </a:lnTo>
                    <a:lnTo>
                      <a:pt x="38" y="246"/>
                    </a:lnTo>
                    <a:lnTo>
                      <a:pt x="35" y="239"/>
                    </a:lnTo>
                    <a:lnTo>
                      <a:pt x="32" y="234"/>
                    </a:lnTo>
                    <a:lnTo>
                      <a:pt x="29" y="226"/>
                    </a:lnTo>
                    <a:lnTo>
                      <a:pt x="25" y="216"/>
                    </a:lnTo>
                    <a:lnTo>
                      <a:pt x="20" y="204"/>
                    </a:lnTo>
                    <a:lnTo>
                      <a:pt x="16" y="189"/>
                    </a:lnTo>
                    <a:lnTo>
                      <a:pt x="11" y="171"/>
                    </a:lnTo>
                    <a:lnTo>
                      <a:pt x="7" y="151"/>
                    </a:lnTo>
                    <a:lnTo>
                      <a:pt x="3" y="130"/>
                    </a:lnTo>
                    <a:lnTo>
                      <a:pt x="1" y="107"/>
                    </a:lnTo>
                    <a:lnTo>
                      <a:pt x="0" y="82"/>
                    </a:lnTo>
                    <a:lnTo>
                      <a:pt x="0" y="55"/>
                    </a:lnTo>
                    <a:lnTo>
                      <a:pt x="2" y="2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5846762" y="5378450"/>
                <a:ext cx="563563" cy="239713"/>
              </a:xfrm>
              <a:custGeom>
                <a:avLst/>
                <a:gdLst/>
                <a:ahLst/>
                <a:cxnLst>
                  <a:cxn ang="0">
                    <a:pos x="206" y="0"/>
                  </a:cxn>
                  <a:cxn ang="0">
                    <a:pos x="233" y="0"/>
                  </a:cxn>
                  <a:cxn ang="0">
                    <a:pos x="263" y="3"/>
                  </a:cxn>
                  <a:cxn ang="0">
                    <a:pos x="281" y="7"/>
                  </a:cxn>
                  <a:cxn ang="0">
                    <a:pos x="298" y="13"/>
                  </a:cxn>
                  <a:cxn ang="0">
                    <a:pos x="311" y="21"/>
                  </a:cxn>
                  <a:cxn ang="0">
                    <a:pos x="322" y="31"/>
                  </a:cxn>
                  <a:cxn ang="0">
                    <a:pos x="332" y="41"/>
                  </a:cxn>
                  <a:cxn ang="0">
                    <a:pos x="340" y="53"/>
                  </a:cxn>
                  <a:cxn ang="0">
                    <a:pos x="345" y="65"/>
                  </a:cxn>
                  <a:cxn ang="0">
                    <a:pos x="349" y="77"/>
                  </a:cxn>
                  <a:cxn ang="0">
                    <a:pos x="352" y="89"/>
                  </a:cxn>
                  <a:cxn ang="0">
                    <a:pos x="354" y="101"/>
                  </a:cxn>
                  <a:cxn ang="0">
                    <a:pos x="355" y="113"/>
                  </a:cxn>
                  <a:cxn ang="0">
                    <a:pos x="355" y="133"/>
                  </a:cxn>
                  <a:cxn ang="0">
                    <a:pos x="354" y="141"/>
                  </a:cxn>
                  <a:cxn ang="0">
                    <a:pos x="354" y="146"/>
                  </a:cxn>
                  <a:cxn ang="0">
                    <a:pos x="353" y="150"/>
                  </a:cxn>
                  <a:cxn ang="0">
                    <a:pos x="353" y="151"/>
                  </a:cxn>
                  <a:cxn ang="0">
                    <a:pos x="0" y="151"/>
                  </a:cxn>
                  <a:cxn ang="0">
                    <a:pos x="0" y="150"/>
                  </a:cxn>
                  <a:cxn ang="0">
                    <a:pos x="2" y="147"/>
                  </a:cxn>
                  <a:cxn ang="0">
                    <a:pos x="4" y="141"/>
                  </a:cxn>
                  <a:cxn ang="0">
                    <a:pos x="6" y="135"/>
                  </a:cxn>
                  <a:cxn ang="0">
                    <a:pos x="10" y="126"/>
                  </a:cxn>
                  <a:cxn ang="0">
                    <a:pos x="14" y="117"/>
                  </a:cxn>
                  <a:cxn ang="0">
                    <a:pos x="20" y="106"/>
                  </a:cxn>
                  <a:cxn ang="0">
                    <a:pos x="28" y="95"/>
                  </a:cxn>
                  <a:cxn ang="0">
                    <a:pos x="36" y="83"/>
                  </a:cxn>
                  <a:cxn ang="0">
                    <a:pos x="46" y="71"/>
                  </a:cxn>
                  <a:cxn ang="0">
                    <a:pos x="56" y="60"/>
                  </a:cxn>
                  <a:cxn ang="0">
                    <a:pos x="69" y="49"/>
                  </a:cxn>
                  <a:cxn ang="0">
                    <a:pos x="83" y="38"/>
                  </a:cxn>
                  <a:cxn ang="0">
                    <a:pos x="99" y="28"/>
                  </a:cxn>
                  <a:cxn ang="0">
                    <a:pos x="117" y="19"/>
                  </a:cxn>
                  <a:cxn ang="0">
                    <a:pos x="136" y="11"/>
                  </a:cxn>
                  <a:cxn ang="0">
                    <a:pos x="157" y="5"/>
                  </a:cxn>
                  <a:cxn ang="0">
                    <a:pos x="180" y="1"/>
                  </a:cxn>
                  <a:cxn ang="0">
                    <a:pos x="206" y="0"/>
                  </a:cxn>
                </a:cxnLst>
                <a:rect l="0" t="0" r="r" b="b"/>
                <a:pathLst>
                  <a:path w="355" h="151">
                    <a:moveTo>
                      <a:pt x="206" y="0"/>
                    </a:moveTo>
                    <a:lnTo>
                      <a:pt x="233" y="0"/>
                    </a:lnTo>
                    <a:lnTo>
                      <a:pt x="263" y="3"/>
                    </a:lnTo>
                    <a:lnTo>
                      <a:pt x="281" y="7"/>
                    </a:lnTo>
                    <a:lnTo>
                      <a:pt x="298" y="13"/>
                    </a:lnTo>
                    <a:lnTo>
                      <a:pt x="311" y="21"/>
                    </a:lnTo>
                    <a:lnTo>
                      <a:pt x="322" y="31"/>
                    </a:lnTo>
                    <a:lnTo>
                      <a:pt x="332" y="41"/>
                    </a:lnTo>
                    <a:lnTo>
                      <a:pt x="340" y="53"/>
                    </a:lnTo>
                    <a:lnTo>
                      <a:pt x="345" y="65"/>
                    </a:lnTo>
                    <a:lnTo>
                      <a:pt x="349" y="77"/>
                    </a:lnTo>
                    <a:lnTo>
                      <a:pt x="352" y="89"/>
                    </a:lnTo>
                    <a:lnTo>
                      <a:pt x="354" y="101"/>
                    </a:lnTo>
                    <a:lnTo>
                      <a:pt x="355" y="113"/>
                    </a:lnTo>
                    <a:lnTo>
                      <a:pt x="355" y="133"/>
                    </a:lnTo>
                    <a:lnTo>
                      <a:pt x="354" y="141"/>
                    </a:lnTo>
                    <a:lnTo>
                      <a:pt x="354" y="146"/>
                    </a:lnTo>
                    <a:lnTo>
                      <a:pt x="353" y="150"/>
                    </a:lnTo>
                    <a:lnTo>
                      <a:pt x="353" y="151"/>
                    </a:lnTo>
                    <a:lnTo>
                      <a:pt x="0" y="151"/>
                    </a:lnTo>
                    <a:lnTo>
                      <a:pt x="0" y="150"/>
                    </a:lnTo>
                    <a:lnTo>
                      <a:pt x="2" y="147"/>
                    </a:lnTo>
                    <a:lnTo>
                      <a:pt x="4" y="141"/>
                    </a:lnTo>
                    <a:lnTo>
                      <a:pt x="6" y="135"/>
                    </a:lnTo>
                    <a:lnTo>
                      <a:pt x="10" y="126"/>
                    </a:lnTo>
                    <a:lnTo>
                      <a:pt x="14" y="117"/>
                    </a:lnTo>
                    <a:lnTo>
                      <a:pt x="20" y="106"/>
                    </a:lnTo>
                    <a:lnTo>
                      <a:pt x="28" y="95"/>
                    </a:lnTo>
                    <a:lnTo>
                      <a:pt x="36" y="83"/>
                    </a:lnTo>
                    <a:lnTo>
                      <a:pt x="46" y="71"/>
                    </a:lnTo>
                    <a:lnTo>
                      <a:pt x="56" y="60"/>
                    </a:lnTo>
                    <a:lnTo>
                      <a:pt x="69" y="49"/>
                    </a:lnTo>
                    <a:lnTo>
                      <a:pt x="83" y="38"/>
                    </a:lnTo>
                    <a:lnTo>
                      <a:pt x="99" y="28"/>
                    </a:lnTo>
                    <a:lnTo>
                      <a:pt x="117" y="19"/>
                    </a:lnTo>
                    <a:lnTo>
                      <a:pt x="136" y="11"/>
                    </a:lnTo>
                    <a:lnTo>
                      <a:pt x="157" y="5"/>
                    </a:lnTo>
                    <a:lnTo>
                      <a:pt x="180" y="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5934074" y="4546600"/>
                <a:ext cx="374650" cy="2667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137" y="0"/>
                  </a:cxn>
                  <a:cxn ang="0">
                    <a:pos x="142" y="3"/>
                  </a:cxn>
                  <a:cxn ang="0">
                    <a:pos x="149" y="6"/>
                  </a:cxn>
                  <a:cxn ang="0">
                    <a:pos x="158" y="12"/>
                  </a:cxn>
                  <a:cxn ang="0">
                    <a:pos x="168" y="18"/>
                  </a:cxn>
                  <a:cxn ang="0">
                    <a:pos x="178" y="24"/>
                  </a:cxn>
                  <a:cxn ang="0">
                    <a:pos x="190" y="32"/>
                  </a:cxn>
                  <a:cxn ang="0">
                    <a:pos x="201" y="42"/>
                  </a:cxn>
                  <a:cxn ang="0">
                    <a:pos x="212" y="51"/>
                  </a:cxn>
                  <a:cxn ang="0">
                    <a:pos x="220" y="61"/>
                  </a:cxn>
                  <a:cxn ang="0">
                    <a:pos x="228" y="72"/>
                  </a:cxn>
                  <a:cxn ang="0">
                    <a:pos x="233" y="82"/>
                  </a:cxn>
                  <a:cxn ang="0">
                    <a:pos x="236" y="94"/>
                  </a:cxn>
                  <a:cxn ang="0">
                    <a:pos x="235" y="105"/>
                  </a:cxn>
                  <a:cxn ang="0">
                    <a:pos x="230" y="117"/>
                  </a:cxn>
                  <a:cxn ang="0">
                    <a:pos x="223" y="128"/>
                  </a:cxn>
                  <a:cxn ang="0">
                    <a:pos x="213" y="139"/>
                  </a:cxn>
                  <a:cxn ang="0">
                    <a:pos x="200" y="148"/>
                  </a:cxn>
                  <a:cxn ang="0">
                    <a:pos x="185" y="156"/>
                  </a:cxn>
                  <a:cxn ang="0">
                    <a:pos x="168" y="162"/>
                  </a:cxn>
                  <a:cxn ang="0">
                    <a:pos x="149" y="166"/>
                  </a:cxn>
                  <a:cxn ang="0">
                    <a:pos x="127" y="168"/>
                  </a:cxn>
                  <a:cxn ang="0">
                    <a:pos x="105" y="167"/>
                  </a:cxn>
                  <a:cxn ang="0">
                    <a:pos x="80" y="163"/>
                  </a:cxn>
                  <a:cxn ang="0">
                    <a:pos x="55" y="155"/>
                  </a:cxn>
                  <a:cxn ang="0">
                    <a:pos x="28" y="144"/>
                  </a:cxn>
                  <a:cxn ang="0">
                    <a:pos x="0" y="130"/>
                  </a:cxn>
                  <a:cxn ang="0">
                    <a:pos x="136" y="0"/>
                  </a:cxn>
                </a:cxnLst>
                <a:rect l="0" t="0" r="r" b="b"/>
                <a:pathLst>
                  <a:path w="236" h="168">
                    <a:moveTo>
                      <a:pt x="136" y="0"/>
                    </a:moveTo>
                    <a:lnTo>
                      <a:pt x="137" y="0"/>
                    </a:lnTo>
                    <a:lnTo>
                      <a:pt x="142" y="3"/>
                    </a:lnTo>
                    <a:lnTo>
                      <a:pt x="149" y="6"/>
                    </a:lnTo>
                    <a:lnTo>
                      <a:pt x="158" y="12"/>
                    </a:lnTo>
                    <a:lnTo>
                      <a:pt x="168" y="18"/>
                    </a:lnTo>
                    <a:lnTo>
                      <a:pt x="178" y="24"/>
                    </a:lnTo>
                    <a:lnTo>
                      <a:pt x="190" y="32"/>
                    </a:lnTo>
                    <a:lnTo>
                      <a:pt x="201" y="42"/>
                    </a:lnTo>
                    <a:lnTo>
                      <a:pt x="212" y="51"/>
                    </a:lnTo>
                    <a:lnTo>
                      <a:pt x="220" y="61"/>
                    </a:lnTo>
                    <a:lnTo>
                      <a:pt x="228" y="72"/>
                    </a:lnTo>
                    <a:lnTo>
                      <a:pt x="233" y="82"/>
                    </a:lnTo>
                    <a:lnTo>
                      <a:pt x="236" y="94"/>
                    </a:lnTo>
                    <a:lnTo>
                      <a:pt x="235" y="105"/>
                    </a:lnTo>
                    <a:lnTo>
                      <a:pt x="230" y="117"/>
                    </a:lnTo>
                    <a:lnTo>
                      <a:pt x="223" y="128"/>
                    </a:lnTo>
                    <a:lnTo>
                      <a:pt x="213" y="139"/>
                    </a:lnTo>
                    <a:lnTo>
                      <a:pt x="200" y="148"/>
                    </a:lnTo>
                    <a:lnTo>
                      <a:pt x="185" y="156"/>
                    </a:lnTo>
                    <a:lnTo>
                      <a:pt x="168" y="162"/>
                    </a:lnTo>
                    <a:lnTo>
                      <a:pt x="149" y="166"/>
                    </a:lnTo>
                    <a:lnTo>
                      <a:pt x="127" y="168"/>
                    </a:lnTo>
                    <a:lnTo>
                      <a:pt x="105" y="167"/>
                    </a:lnTo>
                    <a:lnTo>
                      <a:pt x="80" y="163"/>
                    </a:lnTo>
                    <a:lnTo>
                      <a:pt x="55" y="155"/>
                    </a:lnTo>
                    <a:lnTo>
                      <a:pt x="28" y="144"/>
                    </a:lnTo>
                    <a:lnTo>
                      <a:pt x="0" y="13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C8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5942012" y="4546600"/>
                <a:ext cx="344488" cy="265113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37" y="2"/>
                  </a:cxn>
                  <a:cxn ang="0">
                    <a:pos x="144" y="6"/>
                  </a:cxn>
                  <a:cxn ang="0">
                    <a:pos x="152" y="11"/>
                  </a:cxn>
                  <a:cxn ang="0">
                    <a:pos x="162" y="17"/>
                  </a:cxn>
                  <a:cxn ang="0">
                    <a:pos x="159" y="28"/>
                  </a:cxn>
                  <a:cxn ang="0">
                    <a:pos x="154" y="41"/>
                  </a:cxn>
                  <a:cxn ang="0">
                    <a:pos x="148" y="56"/>
                  </a:cxn>
                  <a:cxn ang="0">
                    <a:pos x="140" y="73"/>
                  </a:cxn>
                  <a:cxn ang="0">
                    <a:pos x="128" y="91"/>
                  </a:cxn>
                  <a:cxn ang="0">
                    <a:pos x="115" y="108"/>
                  </a:cxn>
                  <a:cxn ang="0">
                    <a:pos x="99" y="125"/>
                  </a:cxn>
                  <a:cxn ang="0">
                    <a:pos x="80" y="141"/>
                  </a:cxn>
                  <a:cxn ang="0">
                    <a:pos x="86" y="144"/>
                  </a:cxn>
                  <a:cxn ang="0">
                    <a:pos x="92" y="146"/>
                  </a:cxn>
                  <a:cxn ang="0">
                    <a:pos x="102" y="148"/>
                  </a:cxn>
                  <a:cxn ang="0">
                    <a:pos x="113" y="150"/>
                  </a:cxn>
                  <a:cxn ang="0">
                    <a:pos x="126" y="151"/>
                  </a:cxn>
                  <a:cxn ang="0">
                    <a:pos x="142" y="151"/>
                  </a:cxn>
                  <a:cxn ang="0">
                    <a:pos x="158" y="149"/>
                  </a:cxn>
                  <a:cxn ang="0">
                    <a:pos x="177" y="146"/>
                  </a:cxn>
                  <a:cxn ang="0">
                    <a:pos x="196" y="138"/>
                  </a:cxn>
                  <a:cxn ang="0">
                    <a:pos x="217" y="128"/>
                  </a:cxn>
                  <a:cxn ang="0">
                    <a:pos x="208" y="138"/>
                  </a:cxn>
                  <a:cxn ang="0">
                    <a:pos x="196" y="148"/>
                  </a:cxn>
                  <a:cxn ang="0">
                    <a:pos x="181" y="155"/>
                  </a:cxn>
                  <a:cxn ang="0">
                    <a:pos x="165" y="161"/>
                  </a:cxn>
                  <a:cxn ang="0">
                    <a:pos x="148" y="165"/>
                  </a:cxn>
                  <a:cxn ang="0">
                    <a:pos x="128" y="167"/>
                  </a:cxn>
                  <a:cxn ang="0">
                    <a:pos x="106" y="167"/>
                  </a:cxn>
                  <a:cxn ang="0">
                    <a:pos x="83" y="164"/>
                  </a:cxn>
                  <a:cxn ang="0">
                    <a:pos x="59" y="158"/>
                  </a:cxn>
                  <a:cxn ang="0">
                    <a:pos x="34" y="149"/>
                  </a:cxn>
                  <a:cxn ang="0">
                    <a:pos x="7" y="137"/>
                  </a:cxn>
                  <a:cxn ang="0">
                    <a:pos x="0" y="125"/>
                  </a:cxn>
                  <a:cxn ang="0">
                    <a:pos x="128" y="2"/>
                  </a:cxn>
                  <a:cxn ang="0">
                    <a:pos x="132" y="0"/>
                  </a:cxn>
                </a:cxnLst>
                <a:rect l="0" t="0" r="r" b="b"/>
                <a:pathLst>
                  <a:path w="217" h="167">
                    <a:moveTo>
                      <a:pt x="132" y="0"/>
                    </a:moveTo>
                    <a:lnTo>
                      <a:pt x="137" y="2"/>
                    </a:lnTo>
                    <a:lnTo>
                      <a:pt x="144" y="6"/>
                    </a:lnTo>
                    <a:lnTo>
                      <a:pt x="152" y="11"/>
                    </a:lnTo>
                    <a:lnTo>
                      <a:pt x="162" y="17"/>
                    </a:lnTo>
                    <a:lnTo>
                      <a:pt x="159" y="28"/>
                    </a:lnTo>
                    <a:lnTo>
                      <a:pt x="154" y="41"/>
                    </a:lnTo>
                    <a:lnTo>
                      <a:pt x="148" y="56"/>
                    </a:lnTo>
                    <a:lnTo>
                      <a:pt x="140" y="73"/>
                    </a:lnTo>
                    <a:lnTo>
                      <a:pt x="128" y="91"/>
                    </a:lnTo>
                    <a:lnTo>
                      <a:pt x="115" y="108"/>
                    </a:lnTo>
                    <a:lnTo>
                      <a:pt x="99" y="125"/>
                    </a:lnTo>
                    <a:lnTo>
                      <a:pt x="80" y="141"/>
                    </a:lnTo>
                    <a:lnTo>
                      <a:pt x="86" y="144"/>
                    </a:lnTo>
                    <a:lnTo>
                      <a:pt x="92" y="146"/>
                    </a:lnTo>
                    <a:lnTo>
                      <a:pt x="102" y="148"/>
                    </a:lnTo>
                    <a:lnTo>
                      <a:pt x="113" y="150"/>
                    </a:lnTo>
                    <a:lnTo>
                      <a:pt x="126" y="151"/>
                    </a:lnTo>
                    <a:lnTo>
                      <a:pt x="142" y="151"/>
                    </a:lnTo>
                    <a:lnTo>
                      <a:pt x="158" y="149"/>
                    </a:lnTo>
                    <a:lnTo>
                      <a:pt x="177" y="146"/>
                    </a:lnTo>
                    <a:lnTo>
                      <a:pt x="196" y="138"/>
                    </a:lnTo>
                    <a:lnTo>
                      <a:pt x="217" y="128"/>
                    </a:lnTo>
                    <a:lnTo>
                      <a:pt x="208" y="138"/>
                    </a:lnTo>
                    <a:lnTo>
                      <a:pt x="196" y="148"/>
                    </a:lnTo>
                    <a:lnTo>
                      <a:pt x="181" y="155"/>
                    </a:lnTo>
                    <a:lnTo>
                      <a:pt x="165" y="161"/>
                    </a:lnTo>
                    <a:lnTo>
                      <a:pt x="148" y="165"/>
                    </a:lnTo>
                    <a:lnTo>
                      <a:pt x="128" y="167"/>
                    </a:lnTo>
                    <a:lnTo>
                      <a:pt x="106" y="167"/>
                    </a:lnTo>
                    <a:lnTo>
                      <a:pt x="83" y="164"/>
                    </a:lnTo>
                    <a:lnTo>
                      <a:pt x="59" y="158"/>
                    </a:lnTo>
                    <a:lnTo>
                      <a:pt x="34" y="149"/>
                    </a:lnTo>
                    <a:lnTo>
                      <a:pt x="7" y="137"/>
                    </a:lnTo>
                    <a:lnTo>
                      <a:pt x="0" y="125"/>
                    </a:lnTo>
                    <a:lnTo>
                      <a:pt x="128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E693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5327649" y="3792538"/>
                <a:ext cx="873125" cy="1011238"/>
              </a:xfrm>
              <a:custGeom>
                <a:avLst/>
                <a:gdLst/>
                <a:ahLst/>
                <a:cxnLst>
                  <a:cxn ang="0">
                    <a:pos x="220" y="2"/>
                  </a:cxn>
                  <a:cxn ang="0">
                    <a:pos x="222" y="18"/>
                  </a:cxn>
                  <a:cxn ang="0">
                    <a:pos x="226" y="47"/>
                  </a:cxn>
                  <a:cxn ang="0">
                    <a:pos x="231" y="86"/>
                  </a:cxn>
                  <a:cxn ang="0">
                    <a:pos x="236" y="131"/>
                  </a:cxn>
                  <a:cxn ang="0">
                    <a:pos x="242" y="180"/>
                  </a:cxn>
                  <a:cxn ang="0">
                    <a:pos x="248" y="229"/>
                  </a:cxn>
                  <a:cxn ang="0">
                    <a:pos x="254" y="274"/>
                  </a:cxn>
                  <a:cxn ang="0">
                    <a:pos x="258" y="314"/>
                  </a:cxn>
                  <a:cxn ang="0">
                    <a:pos x="265" y="317"/>
                  </a:cxn>
                  <a:cxn ang="0">
                    <a:pos x="283" y="325"/>
                  </a:cxn>
                  <a:cxn ang="0">
                    <a:pos x="310" y="336"/>
                  </a:cxn>
                  <a:cxn ang="0">
                    <a:pos x="344" y="352"/>
                  </a:cxn>
                  <a:cxn ang="0">
                    <a:pos x="382" y="370"/>
                  </a:cxn>
                  <a:cxn ang="0">
                    <a:pos x="442" y="399"/>
                  </a:cxn>
                  <a:cxn ang="0">
                    <a:pos x="479" y="419"/>
                  </a:cxn>
                  <a:cxn ang="0">
                    <a:pos x="513" y="439"/>
                  </a:cxn>
                  <a:cxn ang="0">
                    <a:pos x="540" y="458"/>
                  </a:cxn>
                  <a:cxn ang="0">
                    <a:pos x="549" y="468"/>
                  </a:cxn>
                  <a:cxn ang="0">
                    <a:pos x="539" y="489"/>
                  </a:cxn>
                  <a:cxn ang="0">
                    <a:pos x="525" y="514"/>
                  </a:cxn>
                  <a:cxn ang="0">
                    <a:pos x="503" y="545"/>
                  </a:cxn>
                  <a:cxn ang="0">
                    <a:pos x="477" y="579"/>
                  </a:cxn>
                  <a:cxn ang="0">
                    <a:pos x="452" y="605"/>
                  </a:cxn>
                  <a:cxn ang="0">
                    <a:pos x="428" y="623"/>
                  </a:cxn>
                  <a:cxn ang="0">
                    <a:pos x="412" y="634"/>
                  </a:cxn>
                  <a:cxn ang="0">
                    <a:pos x="406" y="637"/>
                  </a:cxn>
                  <a:cxn ang="0">
                    <a:pos x="399" y="635"/>
                  </a:cxn>
                  <a:cxn ang="0">
                    <a:pos x="379" y="628"/>
                  </a:cxn>
                  <a:cxn ang="0">
                    <a:pos x="348" y="619"/>
                  </a:cxn>
                  <a:cxn ang="0">
                    <a:pos x="288" y="599"/>
                  </a:cxn>
                  <a:cxn ang="0">
                    <a:pos x="242" y="583"/>
                  </a:cxn>
                  <a:cxn ang="0">
                    <a:pos x="193" y="566"/>
                  </a:cxn>
                  <a:cxn ang="0">
                    <a:pos x="146" y="548"/>
                  </a:cxn>
                  <a:cxn ang="0">
                    <a:pos x="101" y="530"/>
                  </a:cxn>
                  <a:cxn ang="0">
                    <a:pos x="62" y="513"/>
                  </a:cxn>
                  <a:cxn ang="0">
                    <a:pos x="30" y="497"/>
                  </a:cxn>
                  <a:cxn ang="0">
                    <a:pos x="9" y="483"/>
                  </a:cxn>
                  <a:cxn ang="0">
                    <a:pos x="0" y="471"/>
                  </a:cxn>
                  <a:cxn ang="0">
                    <a:pos x="1" y="461"/>
                  </a:cxn>
                  <a:cxn ang="0">
                    <a:pos x="4" y="436"/>
                  </a:cxn>
                  <a:cxn ang="0">
                    <a:pos x="11" y="394"/>
                  </a:cxn>
                  <a:cxn ang="0">
                    <a:pos x="25" y="341"/>
                  </a:cxn>
                  <a:cxn ang="0">
                    <a:pos x="47" y="276"/>
                  </a:cxn>
                  <a:cxn ang="0">
                    <a:pos x="79" y="204"/>
                  </a:cxn>
                  <a:cxn ang="0">
                    <a:pos x="124" y="125"/>
                  </a:cxn>
                  <a:cxn ang="0">
                    <a:pos x="184" y="42"/>
                  </a:cxn>
                </a:cxnLst>
                <a:rect l="0" t="0" r="r" b="b"/>
                <a:pathLst>
                  <a:path w="550" h="637">
                    <a:moveTo>
                      <a:pt x="220" y="0"/>
                    </a:moveTo>
                    <a:lnTo>
                      <a:pt x="220" y="2"/>
                    </a:lnTo>
                    <a:lnTo>
                      <a:pt x="221" y="8"/>
                    </a:lnTo>
                    <a:lnTo>
                      <a:pt x="222" y="18"/>
                    </a:lnTo>
                    <a:lnTo>
                      <a:pt x="224" y="31"/>
                    </a:lnTo>
                    <a:lnTo>
                      <a:pt x="226" y="47"/>
                    </a:lnTo>
                    <a:lnTo>
                      <a:pt x="228" y="66"/>
                    </a:lnTo>
                    <a:lnTo>
                      <a:pt x="231" y="86"/>
                    </a:lnTo>
                    <a:lnTo>
                      <a:pt x="233" y="108"/>
                    </a:lnTo>
                    <a:lnTo>
                      <a:pt x="236" y="131"/>
                    </a:lnTo>
                    <a:lnTo>
                      <a:pt x="239" y="155"/>
                    </a:lnTo>
                    <a:lnTo>
                      <a:pt x="242" y="180"/>
                    </a:lnTo>
                    <a:lnTo>
                      <a:pt x="245" y="205"/>
                    </a:lnTo>
                    <a:lnTo>
                      <a:pt x="248" y="229"/>
                    </a:lnTo>
                    <a:lnTo>
                      <a:pt x="251" y="253"/>
                    </a:lnTo>
                    <a:lnTo>
                      <a:pt x="254" y="274"/>
                    </a:lnTo>
                    <a:lnTo>
                      <a:pt x="256" y="296"/>
                    </a:lnTo>
                    <a:lnTo>
                      <a:pt x="258" y="314"/>
                    </a:lnTo>
                    <a:lnTo>
                      <a:pt x="260" y="315"/>
                    </a:lnTo>
                    <a:lnTo>
                      <a:pt x="265" y="317"/>
                    </a:lnTo>
                    <a:lnTo>
                      <a:pt x="273" y="320"/>
                    </a:lnTo>
                    <a:lnTo>
                      <a:pt x="283" y="325"/>
                    </a:lnTo>
                    <a:lnTo>
                      <a:pt x="296" y="330"/>
                    </a:lnTo>
                    <a:lnTo>
                      <a:pt x="310" y="336"/>
                    </a:lnTo>
                    <a:lnTo>
                      <a:pt x="327" y="344"/>
                    </a:lnTo>
                    <a:lnTo>
                      <a:pt x="344" y="352"/>
                    </a:lnTo>
                    <a:lnTo>
                      <a:pt x="363" y="360"/>
                    </a:lnTo>
                    <a:lnTo>
                      <a:pt x="382" y="370"/>
                    </a:lnTo>
                    <a:lnTo>
                      <a:pt x="402" y="379"/>
                    </a:lnTo>
                    <a:lnTo>
                      <a:pt x="442" y="399"/>
                    </a:lnTo>
                    <a:lnTo>
                      <a:pt x="461" y="409"/>
                    </a:lnTo>
                    <a:lnTo>
                      <a:pt x="479" y="419"/>
                    </a:lnTo>
                    <a:lnTo>
                      <a:pt x="497" y="430"/>
                    </a:lnTo>
                    <a:lnTo>
                      <a:pt x="513" y="439"/>
                    </a:lnTo>
                    <a:lnTo>
                      <a:pt x="527" y="449"/>
                    </a:lnTo>
                    <a:lnTo>
                      <a:pt x="540" y="458"/>
                    </a:lnTo>
                    <a:lnTo>
                      <a:pt x="550" y="467"/>
                    </a:lnTo>
                    <a:lnTo>
                      <a:pt x="549" y="468"/>
                    </a:lnTo>
                    <a:lnTo>
                      <a:pt x="547" y="473"/>
                    </a:lnTo>
                    <a:lnTo>
                      <a:pt x="539" y="489"/>
                    </a:lnTo>
                    <a:lnTo>
                      <a:pt x="533" y="500"/>
                    </a:lnTo>
                    <a:lnTo>
                      <a:pt x="525" y="514"/>
                    </a:lnTo>
                    <a:lnTo>
                      <a:pt x="515" y="529"/>
                    </a:lnTo>
                    <a:lnTo>
                      <a:pt x="503" y="545"/>
                    </a:lnTo>
                    <a:lnTo>
                      <a:pt x="490" y="563"/>
                    </a:lnTo>
                    <a:lnTo>
                      <a:pt x="477" y="579"/>
                    </a:lnTo>
                    <a:lnTo>
                      <a:pt x="464" y="593"/>
                    </a:lnTo>
                    <a:lnTo>
                      <a:pt x="452" y="605"/>
                    </a:lnTo>
                    <a:lnTo>
                      <a:pt x="440" y="615"/>
                    </a:lnTo>
                    <a:lnTo>
                      <a:pt x="428" y="623"/>
                    </a:lnTo>
                    <a:lnTo>
                      <a:pt x="420" y="629"/>
                    </a:lnTo>
                    <a:lnTo>
                      <a:pt x="412" y="634"/>
                    </a:lnTo>
                    <a:lnTo>
                      <a:pt x="408" y="636"/>
                    </a:lnTo>
                    <a:lnTo>
                      <a:pt x="406" y="637"/>
                    </a:lnTo>
                    <a:lnTo>
                      <a:pt x="404" y="636"/>
                    </a:lnTo>
                    <a:lnTo>
                      <a:pt x="399" y="635"/>
                    </a:lnTo>
                    <a:lnTo>
                      <a:pt x="390" y="632"/>
                    </a:lnTo>
                    <a:lnTo>
                      <a:pt x="379" y="628"/>
                    </a:lnTo>
                    <a:lnTo>
                      <a:pt x="365" y="624"/>
                    </a:lnTo>
                    <a:lnTo>
                      <a:pt x="348" y="619"/>
                    </a:lnTo>
                    <a:lnTo>
                      <a:pt x="329" y="613"/>
                    </a:lnTo>
                    <a:lnTo>
                      <a:pt x="288" y="599"/>
                    </a:lnTo>
                    <a:lnTo>
                      <a:pt x="265" y="591"/>
                    </a:lnTo>
                    <a:lnTo>
                      <a:pt x="242" y="583"/>
                    </a:lnTo>
                    <a:lnTo>
                      <a:pt x="218" y="575"/>
                    </a:lnTo>
                    <a:lnTo>
                      <a:pt x="193" y="566"/>
                    </a:lnTo>
                    <a:lnTo>
                      <a:pt x="169" y="557"/>
                    </a:lnTo>
                    <a:lnTo>
                      <a:pt x="146" y="548"/>
                    </a:lnTo>
                    <a:lnTo>
                      <a:pt x="123" y="539"/>
                    </a:lnTo>
                    <a:lnTo>
                      <a:pt x="101" y="530"/>
                    </a:lnTo>
                    <a:lnTo>
                      <a:pt x="81" y="521"/>
                    </a:lnTo>
                    <a:lnTo>
                      <a:pt x="62" y="513"/>
                    </a:lnTo>
                    <a:lnTo>
                      <a:pt x="45" y="505"/>
                    </a:lnTo>
                    <a:lnTo>
                      <a:pt x="30" y="497"/>
                    </a:lnTo>
                    <a:lnTo>
                      <a:pt x="18" y="489"/>
                    </a:lnTo>
                    <a:lnTo>
                      <a:pt x="9" y="483"/>
                    </a:lnTo>
                    <a:lnTo>
                      <a:pt x="3" y="476"/>
                    </a:lnTo>
                    <a:lnTo>
                      <a:pt x="0" y="471"/>
                    </a:lnTo>
                    <a:lnTo>
                      <a:pt x="0" y="468"/>
                    </a:lnTo>
                    <a:lnTo>
                      <a:pt x="1" y="461"/>
                    </a:lnTo>
                    <a:lnTo>
                      <a:pt x="2" y="450"/>
                    </a:lnTo>
                    <a:lnTo>
                      <a:pt x="4" y="436"/>
                    </a:lnTo>
                    <a:lnTo>
                      <a:pt x="7" y="417"/>
                    </a:lnTo>
                    <a:lnTo>
                      <a:pt x="11" y="394"/>
                    </a:lnTo>
                    <a:lnTo>
                      <a:pt x="17" y="369"/>
                    </a:lnTo>
                    <a:lnTo>
                      <a:pt x="25" y="341"/>
                    </a:lnTo>
                    <a:lnTo>
                      <a:pt x="34" y="310"/>
                    </a:lnTo>
                    <a:lnTo>
                      <a:pt x="47" y="276"/>
                    </a:lnTo>
                    <a:lnTo>
                      <a:pt x="61" y="241"/>
                    </a:lnTo>
                    <a:lnTo>
                      <a:pt x="79" y="204"/>
                    </a:lnTo>
                    <a:lnTo>
                      <a:pt x="100" y="165"/>
                    </a:lnTo>
                    <a:lnTo>
                      <a:pt x="124" y="125"/>
                    </a:lnTo>
                    <a:lnTo>
                      <a:pt x="152" y="84"/>
                    </a:lnTo>
                    <a:lnTo>
                      <a:pt x="184" y="42"/>
                    </a:lnTo>
                    <a:lnTo>
                      <a:pt x="22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shade val="30000"/>
                      <a:satMod val="115000"/>
                    </a:schemeClr>
                  </a:gs>
                  <a:gs pos="50000">
                    <a:schemeClr val="tx2">
                      <a:shade val="67500"/>
                      <a:satMod val="115000"/>
                    </a:schemeClr>
                  </a:gs>
                  <a:gs pos="100000">
                    <a:schemeClr val="tx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6218237" y="4140200"/>
                <a:ext cx="271463" cy="53816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1" y="5"/>
                  </a:cxn>
                  <a:cxn ang="0">
                    <a:pos x="22" y="15"/>
                  </a:cxn>
                  <a:cxn ang="0">
                    <a:pos x="22" y="28"/>
                  </a:cxn>
                  <a:cxn ang="0">
                    <a:pos x="23" y="43"/>
                  </a:cxn>
                  <a:cxn ang="0">
                    <a:pos x="24" y="59"/>
                  </a:cxn>
                  <a:cxn ang="0">
                    <a:pos x="26" y="77"/>
                  </a:cxn>
                  <a:cxn ang="0">
                    <a:pos x="28" y="96"/>
                  </a:cxn>
                  <a:cxn ang="0">
                    <a:pos x="31" y="116"/>
                  </a:cxn>
                  <a:cxn ang="0">
                    <a:pos x="39" y="157"/>
                  </a:cxn>
                  <a:cxn ang="0">
                    <a:pos x="43" y="178"/>
                  </a:cxn>
                  <a:cxn ang="0">
                    <a:pos x="49" y="199"/>
                  </a:cxn>
                  <a:cxn ang="0">
                    <a:pos x="56" y="219"/>
                  </a:cxn>
                  <a:cxn ang="0">
                    <a:pos x="64" y="237"/>
                  </a:cxn>
                  <a:cxn ang="0">
                    <a:pos x="72" y="255"/>
                  </a:cxn>
                  <a:cxn ang="0">
                    <a:pos x="82" y="271"/>
                  </a:cxn>
                  <a:cxn ang="0">
                    <a:pos x="94" y="286"/>
                  </a:cxn>
                  <a:cxn ang="0">
                    <a:pos x="106" y="298"/>
                  </a:cxn>
                  <a:cxn ang="0">
                    <a:pos x="120" y="308"/>
                  </a:cxn>
                  <a:cxn ang="0">
                    <a:pos x="136" y="315"/>
                  </a:cxn>
                  <a:cxn ang="0">
                    <a:pos x="152" y="319"/>
                  </a:cxn>
                  <a:cxn ang="0">
                    <a:pos x="171" y="320"/>
                  </a:cxn>
                  <a:cxn ang="0">
                    <a:pos x="157" y="329"/>
                  </a:cxn>
                  <a:cxn ang="0">
                    <a:pos x="145" y="335"/>
                  </a:cxn>
                  <a:cxn ang="0">
                    <a:pos x="132" y="338"/>
                  </a:cxn>
                  <a:cxn ang="0">
                    <a:pos x="120" y="339"/>
                  </a:cxn>
                  <a:cxn ang="0">
                    <a:pos x="111" y="336"/>
                  </a:cxn>
                  <a:cxn ang="0">
                    <a:pos x="101" y="331"/>
                  </a:cxn>
                  <a:cxn ang="0">
                    <a:pos x="91" y="323"/>
                  </a:cxn>
                  <a:cxn ang="0">
                    <a:pos x="82" y="312"/>
                  </a:cxn>
                  <a:cxn ang="0">
                    <a:pos x="72" y="300"/>
                  </a:cxn>
                  <a:cxn ang="0">
                    <a:pos x="62" y="286"/>
                  </a:cxn>
                  <a:cxn ang="0">
                    <a:pos x="53" y="271"/>
                  </a:cxn>
                  <a:cxn ang="0">
                    <a:pos x="36" y="240"/>
                  </a:cxn>
                  <a:cxn ang="0">
                    <a:pos x="29" y="225"/>
                  </a:cxn>
                  <a:cxn ang="0">
                    <a:pos x="21" y="210"/>
                  </a:cxn>
                  <a:cxn ang="0">
                    <a:pos x="15" y="197"/>
                  </a:cxn>
                  <a:cxn ang="0">
                    <a:pos x="10" y="185"/>
                  </a:cxn>
                  <a:cxn ang="0">
                    <a:pos x="6" y="175"/>
                  </a:cxn>
                  <a:cxn ang="0">
                    <a:pos x="3" y="167"/>
                  </a:cxn>
                  <a:cxn ang="0">
                    <a:pos x="1" y="162"/>
                  </a:cxn>
                  <a:cxn ang="0">
                    <a:pos x="0" y="160"/>
                  </a:cxn>
                  <a:cxn ang="0">
                    <a:pos x="5" y="142"/>
                  </a:cxn>
                  <a:cxn ang="0">
                    <a:pos x="13" y="102"/>
                  </a:cxn>
                  <a:cxn ang="0">
                    <a:pos x="16" y="81"/>
                  </a:cxn>
                  <a:cxn ang="0">
                    <a:pos x="18" y="61"/>
                  </a:cxn>
                  <a:cxn ang="0">
                    <a:pos x="19" y="42"/>
                  </a:cxn>
                  <a:cxn ang="0">
                    <a:pos x="20" y="26"/>
                  </a:cxn>
                  <a:cxn ang="0">
                    <a:pos x="21" y="11"/>
                  </a:cxn>
                  <a:cxn ang="0">
                    <a:pos x="21" y="0"/>
                  </a:cxn>
                </a:cxnLst>
                <a:rect l="0" t="0" r="r" b="b"/>
                <a:pathLst>
                  <a:path w="171" h="339">
                    <a:moveTo>
                      <a:pt x="21" y="0"/>
                    </a:moveTo>
                    <a:lnTo>
                      <a:pt x="21" y="5"/>
                    </a:lnTo>
                    <a:lnTo>
                      <a:pt x="22" y="15"/>
                    </a:lnTo>
                    <a:lnTo>
                      <a:pt x="22" y="28"/>
                    </a:lnTo>
                    <a:lnTo>
                      <a:pt x="23" y="43"/>
                    </a:lnTo>
                    <a:lnTo>
                      <a:pt x="24" y="59"/>
                    </a:lnTo>
                    <a:lnTo>
                      <a:pt x="26" y="77"/>
                    </a:lnTo>
                    <a:lnTo>
                      <a:pt x="28" y="96"/>
                    </a:lnTo>
                    <a:lnTo>
                      <a:pt x="31" y="116"/>
                    </a:lnTo>
                    <a:lnTo>
                      <a:pt x="39" y="157"/>
                    </a:lnTo>
                    <a:lnTo>
                      <a:pt x="43" y="178"/>
                    </a:lnTo>
                    <a:lnTo>
                      <a:pt x="49" y="199"/>
                    </a:lnTo>
                    <a:lnTo>
                      <a:pt x="56" y="219"/>
                    </a:lnTo>
                    <a:lnTo>
                      <a:pt x="64" y="237"/>
                    </a:lnTo>
                    <a:lnTo>
                      <a:pt x="72" y="255"/>
                    </a:lnTo>
                    <a:lnTo>
                      <a:pt x="82" y="271"/>
                    </a:lnTo>
                    <a:lnTo>
                      <a:pt x="94" y="286"/>
                    </a:lnTo>
                    <a:lnTo>
                      <a:pt x="106" y="298"/>
                    </a:lnTo>
                    <a:lnTo>
                      <a:pt x="120" y="308"/>
                    </a:lnTo>
                    <a:lnTo>
                      <a:pt x="136" y="315"/>
                    </a:lnTo>
                    <a:lnTo>
                      <a:pt x="152" y="319"/>
                    </a:lnTo>
                    <a:lnTo>
                      <a:pt x="171" y="320"/>
                    </a:lnTo>
                    <a:lnTo>
                      <a:pt x="157" y="329"/>
                    </a:lnTo>
                    <a:lnTo>
                      <a:pt x="145" y="335"/>
                    </a:lnTo>
                    <a:lnTo>
                      <a:pt x="132" y="338"/>
                    </a:lnTo>
                    <a:lnTo>
                      <a:pt x="120" y="339"/>
                    </a:lnTo>
                    <a:lnTo>
                      <a:pt x="111" y="336"/>
                    </a:lnTo>
                    <a:lnTo>
                      <a:pt x="101" y="331"/>
                    </a:lnTo>
                    <a:lnTo>
                      <a:pt x="91" y="323"/>
                    </a:lnTo>
                    <a:lnTo>
                      <a:pt x="82" y="312"/>
                    </a:lnTo>
                    <a:lnTo>
                      <a:pt x="72" y="300"/>
                    </a:lnTo>
                    <a:lnTo>
                      <a:pt x="62" y="286"/>
                    </a:lnTo>
                    <a:lnTo>
                      <a:pt x="53" y="271"/>
                    </a:lnTo>
                    <a:lnTo>
                      <a:pt x="36" y="240"/>
                    </a:lnTo>
                    <a:lnTo>
                      <a:pt x="29" y="225"/>
                    </a:lnTo>
                    <a:lnTo>
                      <a:pt x="21" y="210"/>
                    </a:lnTo>
                    <a:lnTo>
                      <a:pt x="15" y="197"/>
                    </a:lnTo>
                    <a:lnTo>
                      <a:pt x="10" y="185"/>
                    </a:lnTo>
                    <a:lnTo>
                      <a:pt x="6" y="175"/>
                    </a:lnTo>
                    <a:lnTo>
                      <a:pt x="3" y="167"/>
                    </a:lnTo>
                    <a:lnTo>
                      <a:pt x="1" y="162"/>
                    </a:lnTo>
                    <a:lnTo>
                      <a:pt x="0" y="160"/>
                    </a:lnTo>
                    <a:lnTo>
                      <a:pt x="5" y="142"/>
                    </a:lnTo>
                    <a:lnTo>
                      <a:pt x="13" y="102"/>
                    </a:lnTo>
                    <a:lnTo>
                      <a:pt x="16" y="81"/>
                    </a:lnTo>
                    <a:lnTo>
                      <a:pt x="18" y="61"/>
                    </a:lnTo>
                    <a:lnTo>
                      <a:pt x="19" y="42"/>
                    </a:lnTo>
                    <a:lnTo>
                      <a:pt x="20" y="26"/>
                    </a:lnTo>
                    <a:lnTo>
                      <a:pt x="21" y="1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5703887" y="3770313"/>
                <a:ext cx="20638" cy="21113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1" y="34"/>
                  </a:cxn>
                  <a:cxn ang="0">
                    <a:pos x="11" y="50"/>
                  </a:cxn>
                  <a:cxn ang="0">
                    <a:pos x="12" y="65"/>
                  </a:cxn>
                  <a:cxn ang="0">
                    <a:pos x="13" y="77"/>
                  </a:cxn>
                  <a:cxn ang="0">
                    <a:pos x="13" y="86"/>
                  </a:cxn>
                  <a:cxn ang="0">
                    <a:pos x="13" y="92"/>
                  </a:cxn>
                  <a:cxn ang="0">
                    <a:pos x="13" y="94"/>
                  </a:cxn>
                  <a:cxn ang="0">
                    <a:pos x="1" y="133"/>
                  </a:cxn>
                  <a:cxn ang="0">
                    <a:pos x="0" y="121"/>
                  </a:cxn>
                  <a:cxn ang="0">
                    <a:pos x="0" y="107"/>
                  </a:cxn>
                  <a:cxn ang="0">
                    <a:pos x="1" y="92"/>
                  </a:cxn>
                  <a:cxn ang="0">
                    <a:pos x="1" y="76"/>
                  </a:cxn>
                  <a:cxn ang="0">
                    <a:pos x="3" y="60"/>
                  </a:cxn>
                  <a:cxn ang="0">
                    <a:pos x="4" y="44"/>
                  </a:cxn>
                  <a:cxn ang="0">
                    <a:pos x="6" y="30"/>
                  </a:cxn>
                  <a:cxn ang="0">
                    <a:pos x="7" y="18"/>
                  </a:cxn>
                  <a:cxn ang="0">
                    <a:pos x="8" y="8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13" h="133">
                    <a:moveTo>
                      <a:pt x="9" y="0"/>
                    </a:moveTo>
                    <a:lnTo>
                      <a:pt x="11" y="34"/>
                    </a:lnTo>
                    <a:lnTo>
                      <a:pt x="11" y="50"/>
                    </a:lnTo>
                    <a:lnTo>
                      <a:pt x="12" y="65"/>
                    </a:lnTo>
                    <a:lnTo>
                      <a:pt x="13" y="77"/>
                    </a:lnTo>
                    <a:lnTo>
                      <a:pt x="13" y="86"/>
                    </a:lnTo>
                    <a:lnTo>
                      <a:pt x="13" y="92"/>
                    </a:lnTo>
                    <a:lnTo>
                      <a:pt x="13" y="94"/>
                    </a:lnTo>
                    <a:lnTo>
                      <a:pt x="1" y="133"/>
                    </a:lnTo>
                    <a:lnTo>
                      <a:pt x="0" y="121"/>
                    </a:lnTo>
                    <a:lnTo>
                      <a:pt x="0" y="107"/>
                    </a:lnTo>
                    <a:lnTo>
                      <a:pt x="1" y="92"/>
                    </a:lnTo>
                    <a:lnTo>
                      <a:pt x="1" y="76"/>
                    </a:lnTo>
                    <a:lnTo>
                      <a:pt x="3" y="60"/>
                    </a:lnTo>
                    <a:lnTo>
                      <a:pt x="4" y="44"/>
                    </a:lnTo>
                    <a:lnTo>
                      <a:pt x="6" y="30"/>
                    </a:lnTo>
                    <a:lnTo>
                      <a:pt x="7" y="18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6026149" y="4408488"/>
                <a:ext cx="153988" cy="10160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7" y="10"/>
                  </a:cxn>
                  <a:cxn ang="0">
                    <a:pos x="47" y="19"/>
                  </a:cxn>
                  <a:cxn ang="0">
                    <a:pos x="64" y="28"/>
                  </a:cxn>
                  <a:cxn ang="0">
                    <a:pos x="77" y="36"/>
                  </a:cxn>
                  <a:cxn ang="0">
                    <a:pos x="86" y="42"/>
                  </a:cxn>
                  <a:cxn ang="0">
                    <a:pos x="93" y="47"/>
                  </a:cxn>
                  <a:cxn ang="0">
                    <a:pos x="97" y="52"/>
                  </a:cxn>
                  <a:cxn ang="0">
                    <a:pos x="93" y="64"/>
                  </a:cxn>
                  <a:cxn ang="0">
                    <a:pos x="86" y="59"/>
                  </a:cxn>
                  <a:cxn ang="0">
                    <a:pos x="77" y="53"/>
                  </a:cxn>
                  <a:cxn ang="0">
                    <a:pos x="67" y="46"/>
                  </a:cxn>
                  <a:cxn ang="0">
                    <a:pos x="55" y="40"/>
                  </a:cxn>
                  <a:cxn ang="0">
                    <a:pos x="43" y="33"/>
                  </a:cxn>
                  <a:cxn ang="0">
                    <a:pos x="32" y="27"/>
                  </a:cxn>
                  <a:cxn ang="0">
                    <a:pos x="22" y="22"/>
                  </a:cxn>
                  <a:cxn ang="0">
                    <a:pos x="13" y="16"/>
                  </a:cxn>
                  <a:cxn ang="0">
                    <a:pos x="6" y="13"/>
                  </a:cxn>
                  <a:cxn ang="0">
                    <a:pos x="2" y="10"/>
                  </a:cxn>
                  <a:cxn ang="0">
                    <a:pos x="0" y="10"/>
                  </a:cxn>
                  <a:cxn ang="0">
                    <a:pos x="3" y="0"/>
                  </a:cxn>
                </a:cxnLst>
                <a:rect l="0" t="0" r="r" b="b"/>
                <a:pathLst>
                  <a:path w="97" h="64">
                    <a:moveTo>
                      <a:pt x="3" y="0"/>
                    </a:moveTo>
                    <a:lnTo>
                      <a:pt x="27" y="10"/>
                    </a:lnTo>
                    <a:lnTo>
                      <a:pt x="47" y="19"/>
                    </a:lnTo>
                    <a:lnTo>
                      <a:pt x="64" y="28"/>
                    </a:lnTo>
                    <a:lnTo>
                      <a:pt x="77" y="36"/>
                    </a:lnTo>
                    <a:lnTo>
                      <a:pt x="86" y="42"/>
                    </a:lnTo>
                    <a:lnTo>
                      <a:pt x="93" y="47"/>
                    </a:lnTo>
                    <a:lnTo>
                      <a:pt x="97" y="52"/>
                    </a:lnTo>
                    <a:lnTo>
                      <a:pt x="93" y="64"/>
                    </a:lnTo>
                    <a:lnTo>
                      <a:pt x="86" y="59"/>
                    </a:lnTo>
                    <a:lnTo>
                      <a:pt x="77" y="53"/>
                    </a:lnTo>
                    <a:lnTo>
                      <a:pt x="67" y="46"/>
                    </a:lnTo>
                    <a:lnTo>
                      <a:pt x="55" y="40"/>
                    </a:lnTo>
                    <a:lnTo>
                      <a:pt x="43" y="33"/>
                    </a:lnTo>
                    <a:lnTo>
                      <a:pt x="32" y="27"/>
                    </a:lnTo>
                    <a:lnTo>
                      <a:pt x="22" y="22"/>
                    </a:lnTo>
                    <a:lnTo>
                      <a:pt x="13" y="16"/>
                    </a:lnTo>
                    <a:lnTo>
                      <a:pt x="6" y="13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1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1031530" y="5562600"/>
            <a:ext cx="309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Ask your Questions in chat or speak up!</a:t>
            </a:r>
          </a:p>
        </p:txBody>
      </p:sp>
      <p:sp>
        <p:nvSpPr>
          <p:cNvPr id="66" name="Freeform 65"/>
          <p:cNvSpPr>
            <a:spLocks noEditPoints="1"/>
          </p:cNvSpPr>
          <p:nvPr/>
        </p:nvSpPr>
        <p:spPr bwMode="auto">
          <a:xfrm rot="21297879">
            <a:off x="2191291" y="3365855"/>
            <a:ext cx="670704" cy="1380270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 rot="685792">
            <a:off x="3185300" y="1363885"/>
            <a:ext cx="670704" cy="1380270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7"/>
          <p:cNvSpPr>
            <a:spLocks noEditPoints="1"/>
          </p:cNvSpPr>
          <p:nvPr/>
        </p:nvSpPr>
        <p:spPr bwMode="auto">
          <a:xfrm rot="20828001">
            <a:off x="9135274" y="1553644"/>
            <a:ext cx="670704" cy="1380270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8"/>
          <p:cNvSpPr>
            <a:spLocks noEditPoints="1"/>
          </p:cNvSpPr>
          <p:nvPr/>
        </p:nvSpPr>
        <p:spPr bwMode="auto">
          <a:xfrm rot="1245924">
            <a:off x="8147565" y="1496170"/>
            <a:ext cx="279918" cy="576054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9"/>
          <p:cNvSpPr>
            <a:spLocks noEditPoints="1"/>
          </p:cNvSpPr>
          <p:nvPr/>
        </p:nvSpPr>
        <p:spPr bwMode="auto">
          <a:xfrm rot="20805498">
            <a:off x="1280089" y="2406651"/>
            <a:ext cx="509916" cy="1049376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0"/>
          <p:cNvSpPr>
            <a:spLocks noEditPoints="1"/>
          </p:cNvSpPr>
          <p:nvPr/>
        </p:nvSpPr>
        <p:spPr bwMode="auto">
          <a:xfrm>
            <a:off x="10562326" y="2902802"/>
            <a:ext cx="457110" cy="940704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bg1">
              <a:lumMod val="75000"/>
              <a:alpha val="71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1"/>
          <p:cNvSpPr>
            <a:spLocks noEditPoints="1"/>
          </p:cNvSpPr>
          <p:nvPr/>
        </p:nvSpPr>
        <p:spPr bwMode="auto">
          <a:xfrm rot="1148023">
            <a:off x="8896552" y="3297616"/>
            <a:ext cx="670704" cy="1380270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2"/>
          <p:cNvSpPr>
            <a:spLocks noEditPoints="1"/>
          </p:cNvSpPr>
          <p:nvPr/>
        </p:nvSpPr>
        <p:spPr bwMode="auto">
          <a:xfrm rot="21316082">
            <a:off x="1975659" y="1637664"/>
            <a:ext cx="331794" cy="682812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bg1">
              <a:lumMod val="75000"/>
              <a:alpha val="36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3"/>
          <p:cNvSpPr>
            <a:spLocks noEditPoints="1"/>
          </p:cNvSpPr>
          <p:nvPr/>
        </p:nvSpPr>
        <p:spPr bwMode="auto">
          <a:xfrm rot="1375658">
            <a:off x="3137706" y="3586586"/>
            <a:ext cx="346166" cy="712390"/>
          </a:xfrm>
          <a:custGeom>
            <a:avLst/>
            <a:gdLst/>
            <a:ahLst/>
            <a:cxnLst>
              <a:cxn ang="0">
                <a:pos x="550" y="1828"/>
              </a:cxn>
              <a:cxn ang="0">
                <a:pos x="638" y="1870"/>
              </a:cxn>
              <a:cxn ang="0">
                <a:pos x="701" y="1945"/>
              </a:cxn>
              <a:cxn ang="0">
                <a:pos x="732" y="2044"/>
              </a:cxn>
              <a:cxn ang="0">
                <a:pos x="727" y="2152"/>
              </a:cxn>
              <a:cxn ang="0">
                <a:pos x="686" y="2243"/>
              </a:cxn>
              <a:cxn ang="0">
                <a:pos x="614" y="2309"/>
              </a:cxn>
              <a:cxn ang="0">
                <a:pos x="516" y="2342"/>
              </a:cxn>
              <a:cxn ang="0">
                <a:pos x="407" y="2335"/>
              </a:cxn>
              <a:cxn ang="0">
                <a:pos x="318" y="2290"/>
              </a:cxn>
              <a:cxn ang="0">
                <a:pos x="255" y="2216"/>
              </a:cxn>
              <a:cxn ang="0">
                <a:pos x="225" y="2118"/>
              </a:cxn>
              <a:cxn ang="0">
                <a:pos x="232" y="2008"/>
              </a:cxn>
              <a:cxn ang="0">
                <a:pos x="275" y="1917"/>
              </a:cxn>
              <a:cxn ang="0">
                <a:pos x="346" y="1852"/>
              </a:cxn>
              <a:cxn ang="0">
                <a:pos x="442" y="1821"/>
              </a:cxn>
              <a:cxn ang="0">
                <a:pos x="590" y="1"/>
              </a:cxn>
              <a:cxn ang="0">
                <a:pos x="753" y="27"/>
              </a:cxn>
              <a:cxn ang="0">
                <a:pos x="886" y="79"/>
              </a:cxn>
              <a:cxn ang="0">
                <a:pos x="991" y="155"/>
              </a:cxn>
              <a:cxn ang="0">
                <a:pos x="1068" y="248"/>
              </a:cxn>
              <a:cxn ang="0">
                <a:pos x="1116" y="355"/>
              </a:cxn>
              <a:cxn ang="0">
                <a:pos x="1137" y="472"/>
              </a:cxn>
              <a:cxn ang="0">
                <a:pos x="1130" y="611"/>
              </a:cxn>
              <a:cxn ang="0">
                <a:pos x="1089" y="746"/>
              </a:cxn>
              <a:cxn ang="0">
                <a:pos x="1022" y="868"/>
              </a:cxn>
              <a:cxn ang="0">
                <a:pos x="938" y="980"/>
              </a:cxn>
              <a:cxn ang="0">
                <a:pos x="805" y="1138"/>
              </a:cxn>
              <a:cxn ang="0">
                <a:pos x="715" y="1288"/>
              </a:cxn>
              <a:cxn ang="0">
                <a:pos x="672" y="1438"/>
              </a:cxn>
              <a:cxn ang="0">
                <a:pos x="671" y="1613"/>
              </a:cxn>
              <a:cxn ang="0">
                <a:pos x="297" y="1473"/>
              </a:cxn>
              <a:cxn ang="0">
                <a:pos x="318" y="1311"/>
              </a:cxn>
              <a:cxn ang="0">
                <a:pos x="385" y="1144"/>
              </a:cxn>
              <a:cxn ang="0">
                <a:pos x="502" y="973"/>
              </a:cxn>
              <a:cxn ang="0">
                <a:pos x="604" y="844"/>
              </a:cxn>
              <a:cxn ang="0">
                <a:pos x="676" y="727"/>
              </a:cxn>
              <a:cxn ang="0">
                <a:pos x="711" y="611"/>
              </a:cxn>
              <a:cxn ang="0">
                <a:pos x="708" y="510"/>
              </a:cxn>
              <a:cxn ang="0">
                <a:pos x="674" y="432"/>
              </a:cxn>
              <a:cxn ang="0">
                <a:pos x="612" y="375"/>
              </a:cxn>
              <a:cxn ang="0">
                <a:pos x="518" y="340"/>
              </a:cxn>
              <a:cxn ang="0">
                <a:pos x="393" y="335"/>
              </a:cxn>
              <a:cxn ang="0">
                <a:pos x="257" y="359"/>
              </a:cxn>
              <a:cxn ang="0">
                <a:pos x="135" y="411"/>
              </a:cxn>
              <a:cxn ang="0">
                <a:pos x="43" y="112"/>
              </a:cxn>
              <a:cxn ang="0">
                <a:pos x="201" y="49"/>
              </a:cxn>
              <a:cxn ang="0">
                <a:pos x="391" y="8"/>
              </a:cxn>
            </a:cxnLst>
            <a:rect l="0" t="0" r="r" b="b"/>
            <a:pathLst>
              <a:path w="1139" h="2344">
                <a:moveTo>
                  <a:pt x="478" y="1819"/>
                </a:moveTo>
                <a:lnTo>
                  <a:pt x="516" y="1821"/>
                </a:lnTo>
                <a:lnTo>
                  <a:pt x="550" y="1828"/>
                </a:lnTo>
                <a:lnTo>
                  <a:pt x="582" y="1838"/>
                </a:lnTo>
                <a:lnTo>
                  <a:pt x="612" y="1852"/>
                </a:lnTo>
                <a:lnTo>
                  <a:pt x="638" y="1870"/>
                </a:lnTo>
                <a:lnTo>
                  <a:pt x="662" y="1892"/>
                </a:lnTo>
                <a:lnTo>
                  <a:pt x="683" y="1917"/>
                </a:lnTo>
                <a:lnTo>
                  <a:pt x="701" y="1945"/>
                </a:lnTo>
                <a:lnTo>
                  <a:pt x="715" y="1976"/>
                </a:lnTo>
                <a:lnTo>
                  <a:pt x="725" y="2008"/>
                </a:lnTo>
                <a:lnTo>
                  <a:pt x="732" y="2044"/>
                </a:lnTo>
                <a:lnTo>
                  <a:pt x="735" y="2082"/>
                </a:lnTo>
                <a:lnTo>
                  <a:pt x="733" y="2118"/>
                </a:lnTo>
                <a:lnTo>
                  <a:pt x="727" y="2152"/>
                </a:lnTo>
                <a:lnTo>
                  <a:pt x="717" y="2185"/>
                </a:lnTo>
                <a:lnTo>
                  <a:pt x="703" y="2216"/>
                </a:lnTo>
                <a:lnTo>
                  <a:pt x="686" y="2243"/>
                </a:lnTo>
                <a:lnTo>
                  <a:pt x="665" y="2268"/>
                </a:lnTo>
                <a:lnTo>
                  <a:pt x="641" y="2290"/>
                </a:lnTo>
                <a:lnTo>
                  <a:pt x="614" y="2309"/>
                </a:lnTo>
                <a:lnTo>
                  <a:pt x="584" y="2324"/>
                </a:lnTo>
                <a:lnTo>
                  <a:pt x="551" y="2335"/>
                </a:lnTo>
                <a:lnTo>
                  <a:pt x="516" y="2342"/>
                </a:lnTo>
                <a:lnTo>
                  <a:pt x="478" y="2344"/>
                </a:lnTo>
                <a:lnTo>
                  <a:pt x="441" y="2342"/>
                </a:lnTo>
                <a:lnTo>
                  <a:pt x="407" y="2335"/>
                </a:lnTo>
                <a:lnTo>
                  <a:pt x="374" y="2324"/>
                </a:lnTo>
                <a:lnTo>
                  <a:pt x="345" y="2309"/>
                </a:lnTo>
                <a:lnTo>
                  <a:pt x="318" y="2290"/>
                </a:lnTo>
                <a:lnTo>
                  <a:pt x="294" y="2268"/>
                </a:lnTo>
                <a:lnTo>
                  <a:pt x="273" y="2243"/>
                </a:lnTo>
                <a:lnTo>
                  <a:pt x="255" y="2216"/>
                </a:lnTo>
                <a:lnTo>
                  <a:pt x="242" y="2185"/>
                </a:lnTo>
                <a:lnTo>
                  <a:pt x="231" y="2152"/>
                </a:lnTo>
                <a:lnTo>
                  <a:pt x="225" y="2118"/>
                </a:lnTo>
                <a:lnTo>
                  <a:pt x="223" y="2082"/>
                </a:lnTo>
                <a:lnTo>
                  <a:pt x="225" y="2044"/>
                </a:lnTo>
                <a:lnTo>
                  <a:pt x="232" y="2008"/>
                </a:lnTo>
                <a:lnTo>
                  <a:pt x="242" y="1976"/>
                </a:lnTo>
                <a:lnTo>
                  <a:pt x="256" y="1945"/>
                </a:lnTo>
                <a:lnTo>
                  <a:pt x="275" y="1917"/>
                </a:lnTo>
                <a:lnTo>
                  <a:pt x="295" y="1892"/>
                </a:lnTo>
                <a:lnTo>
                  <a:pt x="320" y="1870"/>
                </a:lnTo>
                <a:lnTo>
                  <a:pt x="346" y="1852"/>
                </a:lnTo>
                <a:lnTo>
                  <a:pt x="376" y="1838"/>
                </a:lnTo>
                <a:lnTo>
                  <a:pt x="409" y="1828"/>
                </a:lnTo>
                <a:lnTo>
                  <a:pt x="442" y="1821"/>
                </a:lnTo>
                <a:lnTo>
                  <a:pt x="478" y="1819"/>
                </a:lnTo>
                <a:close/>
                <a:moveTo>
                  <a:pt x="529" y="0"/>
                </a:moveTo>
                <a:lnTo>
                  <a:pt x="590" y="1"/>
                </a:lnTo>
                <a:lnTo>
                  <a:pt x="648" y="7"/>
                </a:lnTo>
                <a:lnTo>
                  <a:pt x="702" y="15"/>
                </a:lnTo>
                <a:lnTo>
                  <a:pt x="753" y="27"/>
                </a:lnTo>
                <a:lnTo>
                  <a:pt x="801" y="41"/>
                </a:lnTo>
                <a:lnTo>
                  <a:pt x="846" y="59"/>
                </a:lnTo>
                <a:lnTo>
                  <a:pt x="886" y="79"/>
                </a:lnTo>
                <a:lnTo>
                  <a:pt x="924" y="102"/>
                </a:lnTo>
                <a:lnTo>
                  <a:pt x="959" y="127"/>
                </a:lnTo>
                <a:lnTo>
                  <a:pt x="991" y="155"/>
                </a:lnTo>
                <a:lnTo>
                  <a:pt x="1020" y="184"/>
                </a:lnTo>
                <a:lnTo>
                  <a:pt x="1045" y="214"/>
                </a:lnTo>
                <a:lnTo>
                  <a:pt x="1068" y="248"/>
                </a:lnTo>
                <a:lnTo>
                  <a:pt x="1087" y="282"/>
                </a:lnTo>
                <a:lnTo>
                  <a:pt x="1103" y="318"/>
                </a:lnTo>
                <a:lnTo>
                  <a:pt x="1116" y="355"/>
                </a:lnTo>
                <a:lnTo>
                  <a:pt x="1127" y="393"/>
                </a:lnTo>
                <a:lnTo>
                  <a:pt x="1134" y="432"/>
                </a:lnTo>
                <a:lnTo>
                  <a:pt x="1137" y="472"/>
                </a:lnTo>
                <a:lnTo>
                  <a:pt x="1139" y="512"/>
                </a:lnTo>
                <a:lnTo>
                  <a:pt x="1137" y="563"/>
                </a:lnTo>
                <a:lnTo>
                  <a:pt x="1130" y="611"/>
                </a:lnTo>
                <a:lnTo>
                  <a:pt x="1120" y="658"/>
                </a:lnTo>
                <a:lnTo>
                  <a:pt x="1107" y="703"/>
                </a:lnTo>
                <a:lnTo>
                  <a:pt x="1089" y="746"/>
                </a:lnTo>
                <a:lnTo>
                  <a:pt x="1069" y="788"/>
                </a:lnTo>
                <a:lnTo>
                  <a:pt x="1047" y="828"/>
                </a:lnTo>
                <a:lnTo>
                  <a:pt x="1022" y="868"/>
                </a:lnTo>
                <a:lnTo>
                  <a:pt x="995" y="906"/>
                </a:lnTo>
                <a:lnTo>
                  <a:pt x="967" y="943"/>
                </a:lnTo>
                <a:lnTo>
                  <a:pt x="938" y="980"/>
                </a:lnTo>
                <a:lnTo>
                  <a:pt x="907" y="1017"/>
                </a:lnTo>
                <a:lnTo>
                  <a:pt x="846" y="1087"/>
                </a:lnTo>
                <a:lnTo>
                  <a:pt x="805" y="1138"/>
                </a:lnTo>
                <a:lnTo>
                  <a:pt x="769" y="1189"/>
                </a:lnTo>
                <a:lnTo>
                  <a:pt x="740" y="1239"/>
                </a:lnTo>
                <a:lnTo>
                  <a:pt x="715" y="1288"/>
                </a:lnTo>
                <a:lnTo>
                  <a:pt x="696" y="1337"/>
                </a:lnTo>
                <a:lnTo>
                  <a:pt x="682" y="1387"/>
                </a:lnTo>
                <a:lnTo>
                  <a:pt x="672" y="1438"/>
                </a:lnTo>
                <a:lnTo>
                  <a:pt x="667" y="1490"/>
                </a:lnTo>
                <a:lnTo>
                  <a:pt x="667" y="1542"/>
                </a:lnTo>
                <a:lnTo>
                  <a:pt x="671" y="1613"/>
                </a:lnTo>
                <a:lnTo>
                  <a:pt x="307" y="1613"/>
                </a:lnTo>
                <a:lnTo>
                  <a:pt x="300" y="1526"/>
                </a:lnTo>
                <a:lnTo>
                  <a:pt x="297" y="1473"/>
                </a:lnTo>
                <a:lnTo>
                  <a:pt x="299" y="1419"/>
                </a:lnTo>
                <a:lnTo>
                  <a:pt x="306" y="1366"/>
                </a:lnTo>
                <a:lnTo>
                  <a:pt x="318" y="1311"/>
                </a:lnTo>
                <a:lnTo>
                  <a:pt x="335" y="1256"/>
                </a:lnTo>
                <a:lnTo>
                  <a:pt x="358" y="1200"/>
                </a:lnTo>
                <a:lnTo>
                  <a:pt x="385" y="1144"/>
                </a:lnTo>
                <a:lnTo>
                  <a:pt x="419" y="1087"/>
                </a:lnTo>
                <a:lnTo>
                  <a:pt x="458" y="1030"/>
                </a:lnTo>
                <a:lnTo>
                  <a:pt x="502" y="973"/>
                </a:lnTo>
                <a:lnTo>
                  <a:pt x="539" y="929"/>
                </a:lnTo>
                <a:lnTo>
                  <a:pt x="573" y="886"/>
                </a:lnTo>
                <a:lnTo>
                  <a:pt x="604" y="844"/>
                </a:lnTo>
                <a:lnTo>
                  <a:pt x="632" y="805"/>
                </a:lnTo>
                <a:lnTo>
                  <a:pt x="656" y="766"/>
                </a:lnTo>
                <a:lnTo>
                  <a:pt x="676" y="727"/>
                </a:lnTo>
                <a:lnTo>
                  <a:pt x="692" y="688"/>
                </a:lnTo>
                <a:lnTo>
                  <a:pt x="704" y="650"/>
                </a:lnTo>
                <a:lnTo>
                  <a:pt x="711" y="611"/>
                </a:lnTo>
                <a:lnTo>
                  <a:pt x="714" y="572"/>
                </a:lnTo>
                <a:lnTo>
                  <a:pt x="712" y="541"/>
                </a:lnTo>
                <a:lnTo>
                  <a:pt x="708" y="510"/>
                </a:lnTo>
                <a:lnTo>
                  <a:pt x="700" y="482"/>
                </a:lnTo>
                <a:lnTo>
                  <a:pt x="689" y="456"/>
                </a:lnTo>
                <a:lnTo>
                  <a:pt x="674" y="432"/>
                </a:lnTo>
                <a:lnTo>
                  <a:pt x="657" y="410"/>
                </a:lnTo>
                <a:lnTo>
                  <a:pt x="636" y="391"/>
                </a:lnTo>
                <a:lnTo>
                  <a:pt x="612" y="375"/>
                </a:lnTo>
                <a:lnTo>
                  <a:pt x="585" y="360"/>
                </a:lnTo>
                <a:lnTo>
                  <a:pt x="553" y="350"/>
                </a:lnTo>
                <a:lnTo>
                  <a:pt x="518" y="340"/>
                </a:lnTo>
                <a:lnTo>
                  <a:pt x="480" y="335"/>
                </a:lnTo>
                <a:lnTo>
                  <a:pt x="439" y="333"/>
                </a:lnTo>
                <a:lnTo>
                  <a:pt x="393" y="335"/>
                </a:lnTo>
                <a:lnTo>
                  <a:pt x="348" y="340"/>
                </a:lnTo>
                <a:lnTo>
                  <a:pt x="302" y="349"/>
                </a:lnTo>
                <a:lnTo>
                  <a:pt x="257" y="359"/>
                </a:lnTo>
                <a:lnTo>
                  <a:pt x="214" y="374"/>
                </a:lnTo>
                <a:lnTo>
                  <a:pt x="173" y="391"/>
                </a:lnTo>
                <a:lnTo>
                  <a:pt x="135" y="411"/>
                </a:lnTo>
                <a:lnTo>
                  <a:pt x="101" y="434"/>
                </a:lnTo>
                <a:lnTo>
                  <a:pt x="0" y="137"/>
                </a:lnTo>
                <a:lnTo>
                  <a:pt x="43" y="112"/>
                </a:lnTo>
                <a:lnTo>
                  <a:pt x="91" y="89"/>
                </a:lnTo>
                <a:lnTo>
                  <a:pt x="144" y="68"/>
                </a:lnTo>
                <a:lnTo>
                  <a:pt x="201" y="49"/>
                </a:lnTo>
                <a:lnTo>
                  <a:pt x="261" y="31"/>
                </a:lnTo>
                <a:lnTo>
                  <a:pt x="324" y="19"/>
                </a:lnTo>
                <a:lnTo>
                  <a:pt x="391" y="8"/>
                </a:lnTo>
                <a:lnTo>
                  <a:pt x="459" y="1"/>
                </a:lnTo>
                <a:lnTo>
                  <a:pt x="529" y="0"/>
                </a:lnTo>
                <a:close/>
              </a:path>
            </a:pathLst>
          </a:custGeom>
          <a:solidFill>
            <a:schemeClr val="bg1">
              <a:lumMod val="75000"/>
              <a:alpha val="24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=""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69" y="1133940"/>
            <a:ext cx="11107415" cy="3162015"/>
          </a:xfrm>
        </p:spPr>
        <p:txBody>
          <a:bodyPr>
            <a:normAutofit/>
          </a:bodyPr>
          <a:lstStyle/>
          <a:p>
            <a:r>
              <a:rPr lang="en-US" dirty="0"/>
              <a:t>About Me: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 have 6+ Years of experience into RPA UiPath and around 8 Years of experience in IT Industry  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Started My journey as a Java Developer and then moved into RPA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Now associated with Broadridge Financial Solutions as a RPA Technology Lead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 received UiPath MVP award for 2022 &amp; 2023 and also got 14 community awards</a:t>
            </a:r>
          </a:p>
          <a:p>
            <a:r>
              <a:rPr lang="en-US" dirty="0"/>
              <a:t> from UiPath.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20" y="3400021"/>
            <a:ext cx="3943364" cy="3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&#10;&#10;Description automatically generated with medium confidence">
            <a:extLst>
              <a:ext uri="{FF2B5EF4-FFF2-40B4-BE49-F238E27FC236}">
                <a16:creationId xmlns="" xmlns:a16="http://schemas.microsoft.com/office/drawing/2014/main" id="{B800DBCD-706C-C6E6-C7F9-7EA497D6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03" y="3412902"/>
            <a:ext cx="3024053" cy="2997244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=""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69" y="1133940"/>
            <a:ext cx="11107415" cy="3162015"/>
          </a:xfrm>
        </p:spPr>
        <p:txBody>
          <a:bodyPr>
            <a:normAutofit/>
          </a:bodyPr>
          <a:lstStyle/>
          <a:p>
            <a:r>
              <a:rPr lang="en-US" dirty="0"/>
              <a:t>Myself :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Experienced professional in the field of RPA with over 5 years, worked on a wide range of projects across different industries, including finance, healthcare, manufacturing, logistics and currently automotive.   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Associated with </a:t>
            </a:r>
            <a:r>
              <a:rPr lang="en-US" dirty="0" err="1"/>
              <a:t>Forvia</a:t>
            </a:r>
            <a:r>
              <a:rPr lang="en-US" dirty="0"/>
              <a:t> as a Technology Lead (AI/ML).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Worked as Software Intern in Indian Space Research Organization(ISRO)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UiPath MVP for 2022 and certified UiPath Community </a:t>
            </a:r>
            <a:endParaRPr lang="en-US" dirty="0" smtClean="0"/>
          </a:p>
          <a:p>
            <a:r>
              <a:rPr lang="en-US" dirty="0" smtClean="0"/>
              <a:t>Trainer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Introduction to UiPath Studio Web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UiPath Studio Family</a:t>
            </a:r>
          </a:p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Why UiPath Studio Web ?</a:t>
            </a:r>
          </a:p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Studio Web vs Desktop</a:t>
            </a:r>
          </a:p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Studio Web walk-through &amp; Demo</a:t>
            </a:r>
          </a:p>
          <a:p>
            <a:pPr marL="101600" indent="0">
              <a:buClr>
                <a:srgbClr val="000000"/>
              </a:buClr>
              <a:buSzPts val="200"/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Q &amp; A</a:t>
            </a:r>
          </a:p>
        </p:txBody>
      </p:sp>
      <p:sp>
        <p:nvSpPr>
          <p:cNvPr id="44" name="Title 43">
            <a:extLst>
              <a:ext uri="{FF2B5EF4-FFF2-40B4-BE49-F238E27FC236}">
                <a16:creationId xmlns=""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555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1600" lvl="0">
              <a:buClr>
                <a:srgbClr val="000000"/>
              </a:buClr>
              <a:buSzPts val="200"/>
            </a:pPr>
            <a:r>
              <a:rPr lang="en-US" b="1" dirty="0"/>
              <a:t>Studio Web </a:t>
            </a:r>
            <a:r>
              <a:rPr lang="en-US" dirty="0"/>
              <a:t>is a browser-based automation development tool, for users who wish to start automating processes across online applications and tools such as Gsuite, Office 365, IT infrastructure platforms, and more.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		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Studio Web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2524259"/>
            <a:ext cx="10161431" cy="36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7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UiPath Studio Family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4CF749-E776-D4AE-84FB-56671D9B3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597" y="1735451"/>
            <a:ext cx="34861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44A422D-049E-9121-D44B-ADA259E93EFD}"/>
              </a:ext>
            </a:extLst>
          </p:cNvPr>
          <p:cNvSpPr/>
          <p:nvPr/>
        </p:nvSpPr>
        <p:spPr>
          <a:xfrm>
            <a:off x="4766824" y="1739674"/>
            <a:ext cx="6334765" cy="52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starting point in your automation journey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A380356-D8A4-416F-F7FA-E3C1476B5C2A}"/>
              </a:ext>
            </a:extLst>
          </p:cNvPr>
          <p:cNvSpPr/>
          <p:nvPr/>
        </p:nvSpPr>
        <p:spPr>
          <a:xfrm>
            <a:off x="4766824" y="2383989"/>
            <a:ext cx="6334765" cy="766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cross-platform automation &amp; learn the fundamentals through API triggered scenarios &amp; Web based UI 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7199CBC-7EEB-30F2-9E6B-C407302FEAAC}"/>
              </a:ext>
            </a:extLst>
          </p:cNvPr>
          <p:cNvSpPr/>
          <p:nvPr/>
        </p:nvSpPr>
        <p:spPr>
          <a:xfrm>
            <a:off x="4785755" y="3270848"/>
            <a:ext cx="6315834" cy="75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Additionally, automate desktop focused scenarios using native desktop UI Automation &amp; advanced desktop office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88EEC6B-D067-6362-C1B0-86630BA36D17}"/>
              </a:ext>
            </a:extLst>
          </p:cNvPr>
          <p:cNvSpPr/>
          <p:nvPr/>
        </p:nvSpPr>
        <p:spPr>
          <a:xfrm>
            <a:off x="4785754" y="4141913"/>
            <a:ext cx="6315835" cy="777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file support, integrate additional sequences, flowcharts, state machines or even your preferred language low-level code. Advanced debugging &amp; troubleshooting 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C73876D-B4CF-8DFB-5D95-DEAF2471279D}"/>
              </a:ext>
            </a:extLst>
          </p:cNvPr>
          <p:cNvSpPr/>
          <p:nvPr/>
        </p:nvSpPr>
        <p:spPr>
          <a:xfrm>
            <a:off x="4704649" y="5008451"/>
            <a:ext cx="6396940" cy="616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Go back and forth between web &amp; desktop for cross-platform projects.</a:t>
            </a:r>
          </a:p>
        </p:txBody>
      </p:sp>
    </p:spTree>
    <p:extLst>
      <p:ext uri="{BB962C8B-B14F-4D97-AF65-F5344CB8AC3E}">
        <p14:creationId xmlns:p14="http://schemas.microsoft.com/office/powerpoint/2010/main" val="262363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1600" lvl="0">
              <a:buClr>
                <a:srgbClr val="000000"/>
              </a:buClr>
              <a:buSzPts val="200"/>
            </a:pPr>
            <a:r>
              <a:rPr lang="en-US" dirty="0"/>
              <a:t>The benefits of starting with Studio Web include: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Quick Getting Started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Cross-Platform Ready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Integration Service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Compatible with Studio and StudioX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Schedule based on external events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Browser based UI Automation &amp; Live Streaming 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IT Automation Enabler</a:t>
            </a:r>
          </a:p>
          <a:p>
            <a:pPr lvl="3">
              <a:spcBef>
                <a:spcPts val="1000"/>
              </a:spcBef>
              <a:buClr>
                <a:srgbClr val="000000"/>
              </a:buClr>
              <a:buSzPts val="200"/>
              <a:buFont typeface="Wingdings" panose="05000000000000000000" pitchFamily="2" charset="2"/>
              <a:buChar char="Ø"/>
            </a:pPr>
            <a:r>
              <a:rPr lang="en-US" dirty="0"/>
              <a:t>Easy-to-Deploy DU Scenarios</a:t>
            </a:r>
          </a:p>
          <a:p>
            <a:pPr marL="101600" lvl="0">
              <a:buClr>
                <a:srgbClr val="000000"/>
              </a:buClr>
              <a:buSzPts val="200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Studio Web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69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57327"/>
              </p:ext>
            </p:extLst>
          </p:nvPr>
        </p:nvGraphicFramePr>
        <p:xfrm>
          <a:off x="1017431" y="1427807"/>
          <a:ext cx="9234152" cy="3955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70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170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80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Studio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Studio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Hosted on UiPath Secure Cloud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windows desktop application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Accessible from a web browser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Only from a windows machine with .msi installer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Easy and Instant Scalability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 dependent on the machine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1247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Share automations with one click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Share as package only or through external versioning systems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1247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Direct configuration of triggers (with events too)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Triggers can be possible only after package deployment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Dependencies are auto managed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Manual configuration of dependencies and sources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Local file systems/desktop apps can't be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Any file system or app can be automated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Studio Web vs Desktop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98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9958" y="2987735"/>
            <a:ext cx="7985248" cy="738498"/>
          </a:xfrm>
        </p:spPr>
        <p:txBody>
          <a:bodyPr/>
          <a:lstStyle/>
          <a:p>
            <a:r>
              <a:rPr lang="en-IN" sz="4000" dirty="0"/>
              <a:t>Studio Web Walk-through &amp; Demo</a:t>
            </a:r>
          </a:p>
        </p:txBody>
      </p:sp>
    </p:spTree>
    <p:extLst>
      <p:ext uri="{BB962C8B-B14F-4D97-AF65-F5344CB8AC3E}">
        <p14:creationId xmlns:p14="http://schemas.microsoft.com/office/powerpoint/2010/main" val="1805446726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1_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BCDA202BCF6B4C8EFF1CFD6289C61F" ma:contentTypeVersion="0" ma:contentTypeDescription="Create a new document." ma:contentTypeScope="" ma:versionID="c77f95543ca272dacb2ebe918322a5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2282B6-8418-4379-9E02-7EEF0B2017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16199</TotalTime>
  <Words>505</Words>
  <Application>Microsoft Office PowerPoint</Application>
  <PresentationFormat>Custom</PresentationFormat>
  <Paragraphs>79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Lucida Grande</vt:lpstr>
      <vt:lpstr>Times New Roman</vt:lpstr>
      <vt:lpstr>Wingdings</vt:lpstr>
      <vt:lpstr>Primary Presentation Layouts</vt:lpstr>
      <vt:lpstr>Secondary Presentation Layouts</vt:lpstr>
      <vt:lpstr>Icon template_DO NOT USE for presentation</vt:lpstr>
      <vt:lpstr>1_Secondary Presentation Layouts</vt:lpstr>
      <vt:lpstr>Studio Web workshop Day 1 – Introduction to Studio Web</vt:lpstr>
      <vt:lpstr>PowerPoint Presentation</vt:lpstr>
      <vt:lpstr>PowerPoint Presentation</vt:lpstr>
      <vt:lpstr>Agenda</vt:lpstr>
      <vt:lpstr>Introduction to Studio Web</vt:lpstr>
      <vt:lpstr>UiPath Studio Family</vt:lpstr>
      <vt:lpstr>Why Studio Web ?</vt:lpstr>
      <vt:lpstr>Studio Web vs Desktop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Lakshman Ganta</cp:lastModifiedBy>
  <cp:revision>678</cp:revision>
  <dcterms:created xsi:type="dcterms:W3CDTF">2019-04-27T00:55:32Z</dcterms:created>
  <dcterms:modified xsi:type="dcterms:W3CDTF">2023-06-17T07:20:25Z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0x0101006FBCDA202BCF6B4C8EFF1CFD6289C61F</vt:lpwstr>
  </property>
  <property fmtid="{D5CDD505-2E9C-101B-9397-08002B2CF9AE}" pid="3" name="_dlc_DocIdItemGuid">
    <vt:lpwstr>e3af7822-760b-4f92-9bc2-a94ecc8b0934</vt:lpwstr>
  </property>
  <property fmtid="{D5CDD505-2E9C-101B-9397-08002B2CF9AE}" pid="4" name="MSIP_Label_eafdac3b-4115-4c64-bf62-f9099ec36d84_Enabled">
    <vt:lpwstr>true</vt:lpwstr>
  </property>
  <property fmtid="{D5CDD505-2E9C-101B-9397-08002B2CF9AE}" pid="5" name="MSIP_Label_eafdac3b-4115-4c64-bf62-f9099ec36d84_SetDate">
    <vt:lpwstr>2023-06-12T13:11:39Z</vt:lpwstr>
  </property>
  <property fmtid="{D5CDD505-2E9C-101B-9397-08002B2CF9AE}" pid="6" name="MSIP_Label_eafdac3b-4115-4c64-bf62-f9099ec36d84_Method">
    <vt:lpwstr>Privileged</vt:lpwstr>
  </property>
  <property fmtid="{D5CDD505-2E9C-101B-9397-08002B2CF9AE}" pid="7" name="MSIP_Label_eafdac3b-4115-4c64-bf62-f9099ec36d84_Name">
    <vt:lpwstr>InternalAndPartners</vt:lpwstr>
  </property>
  <property fmtid="{D5CDD505-2E9C-101B-9397-08002B2CF9AE}" pid="8" name="MSIP_Label_eafdac3b-4115-4c64-bf62-f9099ec36d84_SiteId">
    <vt:lpwstr>5047bca2-da88-442e-a09a-d9b8af692adc</vt:lpwstr>
  </property>
  <property fmtid="{D5CDD505-2E9C-101B-9397-08002B2CF9AE}" pid="9" name="MSIP_Label_eafdac3b-4115-4c64-bf62-f9099ec36d84_ActionId">
    <vt:lpwstr>1d33dccb-755a-4cd6-95ec-572aca6b8269</vt:lpwstr>
  </property>
  <property fmtid="{D5CDD505-2E9C-101B-9397-08002B2CF9AE}" pid="10" name="MSIP_Label_eafdac3b-4115-4c64-bf62-f9099ec36d84_ContentBits">
    <vt:lpwstr>3</vt:lpwstr>
  </property>
  <property fmtid="{D5CDD505-2E9C-101B-9397-08002B2CF9AE}" pid="11" name="ClassificationContentMarkingFooterLocations">
    <vt:lpwstr>Primary Presentation Layouts:8\Secondary Presentation Layouts:8\Icon template_DO NOT USE for presentation:8</vt:lpwstr>
  </property>
  <property fmtid="{D5CDD505-2E9C-101B-9397-08002B2CF9AE}" pid="12" name="ClassificationContentMarkingFooterText">
    <vt:lpwstr>5acXjzUk</vt:lpwstr>
  </property>
  <property fmtid="{D5CDD505-2E9C-101B-9397-08002B2CF9AE}" pid="13" name="ClassificationContentMarkingHeaderLocations">
    <vt:lpwstr>Primary Presentation Layouts:7\Secondary Presentation Layouts:7\Icon template_DO NOT USE for presentation:7</vt:lpwstr>
  </property>
  <property fmtid="{D5CDD505-2E9C-101B-9397-08002B2CF9AE}" pid="14" name="ClassificationContentMarkingHeaderText">
    <vt:lpwstr>INTERNAL &amp; PARTNERS</vt:lpwstr>
  </property>
</Properties>
</file>